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258" r:id="rId5"/>
    <p:sldId id="282" r:id="rId6"/>
    <p:sldId id="283" r:id="rId7"/>
    <p:sldId id="284" r:id="rId8"/>
    <p:sldId id="259" r:id="rId9"/>
    <p:sldId id="260" r:id="rId10"/>
    <p:sldId id="261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3" r:id="rId19"/>
    <p:sldId id="264" r:id="rId20"/>
    <p:sldId id="265" r:id="rId21"/>
    <p:sldId id="266" r:id="rId22"/>
    <p:sldId id="267" r:id="rId23"/>
    <p:sldId id="268" r:id="rId24"/>
    <p:sldId id="295" r:id="rId25"/>
    <p:sldId id="296" r:id="rId26"/>
    <p:sldId id="297" r:id="rId27"/>
    <p:sldId id="271" r:id="rId28"/>
    <p:sldId id="272" r:id="rId29"/>
    <p:sldId id="273" r:id="rId30"/>
    <p:sldId id="298" r:id="rId31"/>
    <p:sldId id="275" r:id="rId32"/>
    <p:sldId id="299" r:id="rId33"/>
    <p:sldId id="300" r:id="rId34"/>
    <p:sldId id="301" r:id="rId35"/>
    <p:sldId id="303" r:id="rId36"/>
    <p:sldId id="304" r:id="rId37"/>
  </p:sldIdLst>
  <p:sldSz cx="12192000" cy="6858000"/>
  <p:notesSz cx="7772400" cy="10058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0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9532F-F325-4B2F-BA2D-9E9243A5F2A5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9A2B6DC-5446-471C-BC52-E39237EE49FA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SONUÇLARDAN KORKMA..</a:t>
          </a:r>
          <a:endParaRPr lang="tr-TR" sz="2800" b="1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3413585D-23F9-451C-8D1A-96F63948100E}" type="parTrans" cxnId="{692D2A60-6537-4768-BFAE-4EB190C60983}">
      <dgm:prSet/>
      <dgm:spPr/>
      <dgm:t>
        <a:bodyPr/>
        <a:lstStyle/>
        <a:p>
          <a:endParaRPr lang="tr-TR"/>
        </a:p>
      </dgm:t>
    </dgm:pt>
    <dgm:pt modelId="{388417B5-8674-4B28-B2C8-5A25F2CEE494}" type="sibTrans" cxnId="{692D2A60-6537-4768-BFAE-4EB190C60983}">
      <dgm:prSet/>
      <dgm:spPr/>
      <dgm:t>
        <a:bodyPr/>
        <a:lstStyle/>
        <a:p>
          <a:endParaRPr lang="tr-TR"/>
        </a:p>
      </dgm:t>
    </dgm:pt>
    <dgm:pt modelId="{D25B0666-ADCA-484C-A1C9-AE8BBF0DAF16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İstismarcı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bana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mi-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Anlattığım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kişi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bana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inanır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mı-İstismarcı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aileme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mi?"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korkabilir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71E04C9-EAEF-4AE4-8F36-2284FB0CA0EC}" type="parTrans" cxnId="{A7C48766-E23C-45BB-A747-5631FCFE97FB}">
      <dgm:prSet/>
      <dgm:spPr/>
      <dgm:t>
        <a:bodyPr/>
        <a:lstStyle/>
        <a:p>
          <a:endParaRPr lang="tr-TR"/>
        </a:p>
      </dgm:t>
    </dgm:pt>
    <dgm:pt modelId="{8D3C8E15-FAFD-4F92-9185-8660A27AA9EA}" type="sibTrans" cxnId="{A7C48766-E23C-45BB-A747-5631FCFE97FB}">
      <dgm:prSet/>
      <dgm:spPr/>
      <dgm:t>
        <a:bodyPr/>
        <a:lstStyle/>
        <a:p>
          <a:endParaRPr lang="tr-TR"/>
        </a:p>
      </dgm:t>
    </dgm:pt>
    <dgm:pt modelId="{2AFE1CA6-D1C2-42DF-AF46-88BC57D29ACC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REDDED</a:t>
          </a:r>
          <a:r>
            <a:rPr lang="tr-TR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LME KORKUSU..</a:t>
          </a:r>
          <a:endParaRPr lang="tr-TR" sz="280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4954EEC1-A50C-4089-94DB-72CA4D0374E5}" type="parTrans" cxnId="{56198ECF-148F-4A58-B68D-437CAE07D3E3}">
      <dgm:prSet/>
      <dgm:spPr/>
      <dgm:t>
        <a:bodyPr/>
        <a:lstStyle/>
        <a:p>
          <a:endParaRPr lang="tr-TR"/>
        </a:p>
      </dgm:t>
    </dgm:pt>
    <dgm:pt modelId="{6F72ED9A-43FC-447B-8E67-C882BE171105}" type="sibTrans" cxnId="{56198ECF-148F-4A58-B68D-437CAE07D3E3}">
      <dgm:prSet/>
      <dgm:spPr/>
      <dgm:t>
        <a:bodyPr/>
        <a:lstStyle/>
        <a:p>
          <a:endParaRPr lang="tr-TR"/>
        </a:p>
      </dgm:t>
    </dgm:pt>
    <dgm:pt modelId="{4703AAC8-6AF8-407C-B58B-3B3D4506A50B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Arkadaşlarım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öğrenirse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benden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uzaklaşır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mı-Ailem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eskisi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gibi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sever mi?"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tedirgin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33954FFA-4CD7-45CC-BEB1-B6ACE36EB82A}" type="parTrans" cxnId="{BF131B83-D864-4980-95EF-035919994FD2}">
      <dgm:prSet/>
      <dgm:spPr/>
      <dgm:t>
        <a:bodyPr/>
        <a:lstStyle/>
        <a:p>
          <a:endParaRPr lang="tr-TR"/>
        </a:p>
      </dgm:t>
    </dgm:pt>
    <dgm:pt modelId="{3E9E97C2-73F8-4586-87F7-3EA23D0E5BFC}" type="sibTrans" cxnId="{BF131B83-D864-4980-95EF-035919994FD2}">
      <dgm:prSet/>
      <dgm:spPr/>
      <dgm:t>
        <a:bodyPr/>
        <a:lstStyle/>
        <a:p>
          <a:endParaRPr lang="tr-TR"/>
        </a:p>
      </dgm:t>
    </dgm:pt>
    <dgm:pt modelId="{3184C4C2-5B2A-4BB0-8382-2B5B0998591E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KANDIRILMA..</a:t>
          </a:r>
          <a:endParaRPr lang="tr-TR" sz="280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ABCF038C-CBCB-4F77-A573-AE802648B4B6}" type="parTrans" cxnId="{71304E4E-D07E-4A83-82AC-EC65ABBC3F21}">
      <dgm:prSet/>
      <dgm:spPr/>
      <dgm:t>
        <a:bodyPr/>
        <a:lstStyle/>
        <a:p>
          <a:endParaRPr lang="tr-TR"/>
        </a:p>
      </dgm:t>
    </dgm:pt>
    <dgm:pt modelId="{7F98CA69-B08E-4A39-9D7A-D7C7C72590ED}" type="sibTrans" cxnId="{71304E4E-D07E-4A83-82AC-EC65ABBC3F21}">
      <dgm:prSet/>
      <dgm:spPr/>
      <dgm:t>
        <a:bodyPr/>
        <a:lstStyle/>
        <a:p>
          <a:endParaRPr lang="tr-TR"/>
        </a:p>
      </dgm:t>
    </dgm:pt>
    <dgm:pt modelId="{BDCA0A01-CE1A-4C7B-9E03-241D6D048CEB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İstismarcı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çocuğu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"Bu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sır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kimseye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bahsetme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bahsedersen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rezil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olursun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kimse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sana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inanmaz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sana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ailene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veririm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kandırmış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6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6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82B928C-D0AB-4371-96B3-C598E7BABD5D}" type="parTrans" cxnId="{F7776FBD-01C3-4085-B287-2E07756534C5}">
      <dgm:prSet/>
      <dgm:spPr/>
      <dgm:t>
        <a:bodyPr/>
        <a:lstStyle/>
        <a:p>
          <a:endParaRPr lang="tr-TR"/>
        </a:p>
      </dgm:t>
    </dgm:pt>
    <dgm:pt modelId="{873F1E93-8677-4F9C-A645-79C47B2BA56B}" type="sibTrans" cxnId="{F7776FBD-01C3-4085-B287-2E07756534C5}">
      <dgm:prSet/>
      <dgm:spPr/>
      <dgm:t>
        <a:bodyPr/>
        <a:lstStyle/>
        <a:p>
          <a:endParaRPr lang="tr-TR"/>
        </a:p>
      </dgm:t>
    </dgm:pt>
    <dgm:pt modelId="{01358631-DEC5-42CC-AA26-A9D91D2CF7B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UTANÇ</a:t>
          </a:r>
          <a:r>
            <a:rPr lang="en-US" sz="2800" b="1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339EAC1D-128A-4549-ABCD-45EC949785CA}" type="parTrans" cxnId="{A5BFE25E-8DE0-44CD-B860-476760E5B578}">
      <dgm:prSet/>
      <dgm:spPr/>
      <dgm:t>
        <a:bodyPr/>
        <a:lstStyle/>
        <a:p>
          <a:endParaRPr lang="tr-TR"/>
        </a:p>
      </dgm:t>
    </dgm:pt>
    <dgm:pt modelId="{8332494F-AEC3-40EB-92FE-13A98729C156}" type="sibTrans" cxnId="{A5BFE25E-8DE0-44CD-B860-476760E5B578}">
      <dgm:prSet/>
      <dgm:spPr/>
      <dgm:t>
        <a:bodyPr/>
        <a:lstStyle/>
        <a:p>
          <a:endParaRPr lang="tr-TR"/>
        </a:p>
      </dgm:t>
    </dgm:pt>
    <dgm:pt modelId="{4982C879-7709-4E7D-A3B2-8EE01E38D24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yetişkinlerle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cinsel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içerikli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konu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hakkında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konuşmaktan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çekinebilir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C2A541A-8364-49A6-9B7C-2CE01AAD848F}" type="parTrans" cxnId="{6004C565-A844-4043-808F-C384896E0E37}">
      <dgm:prSet/>
      <dgm:spPr/>
      <dgm:t>
        <a:bodyPr/>
        <a:lstStyle/>
        <a:p>
          <a:endParaRPr lang="tr-TR"/>
        </a:p>
      </dgm:t>
    </dgm:pt>
    <dgm:pt modelId="{EB820BE4-50D0-46BD-BE23-5B596087FED1}" type="sibTrans" cxnId="{6004C565-A844-4043-808F-C384896E0E37}">
      <dgm:prSet/>
      <dgm:spPr/>
      <dgm:t>
        <a:bodyPr/>
        <a:lstStyle/>
        <a:p>
          <a:endParaRPr lang="tr-TR"/>
        </a:p>
      </dgm:t>
    </dgm:pt>
    <dgm:pt modelId="{51ADF64A-4AF7-4468-B7FA-E9EF7635400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endParaRPr lang="tr-TR" sz="280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D9CD0BB0-4CE5-4DFA-A1B2-A79D0C8622A3}" type="parTrans" cxnId="{8DBD5788-3709-4451-8EB3-0CF5B8484405}">
      <dgm:prSet/>
      <dgm:spPr/>
      <dgm:t>
        <a:bodyPr/>
        <a:lstStyle/>
        <a:p>
          <a:endParaRPr lang="tr-TR"/>
        </a:p>
      </dgm:t>
    </dgm:pt>
    <dgm:pt modelId="{D2F6623C-04B7-46E3-859A-7598C984EAA0}" type="sibTrans" cxnId="{8DBD5788-3709-4451-8EB3-0CF5B8484405}">
      <dgm:prSet/>
      <dgm:spPr/>
      <dgm:t>
        <a:bodyPr/>
        <a:lstStyle/>
        <a:p>
          <a:endParaRPr lang="tr-TR"/>
        </a:p>
      </dgm:t>
    </dgm:pt>
    <dgm:pt modelId="{AB174AC4-52CB-43FD-BFF8-51CE30DFB00A}" type="pres">
      <dgm:prSet presAssocID="{B4C9532F-F325-4B2F-BA2D-9E9243A5F2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0AF7F-F4D0-46A3-802F-5F44FCC2FCCA}" type="pres">
      <dgm:prSet presAssocID="{69A2B6DC-5446-471C-BC52-E39237EE49FA}" presName="comp" presStyleCnt="0"/>
      <dgm:spPr/>
      <dgm:t>
        <a:bodyPr/>
        <a:lstStyle/>
        <a:p>
          <a:endParaRPr lang="en-US"/>
        </a:p>
      </dgm:t>
    </dgm:pt>
    <dgm:pt modelId="{5B4660F3-28AA-4A22-972D-7ADCE839FA10}" type="pres">
      <dgm:prSet presAssocID="{69A2B6DC-5446-471C-BC52-E39237EE49FA}" presName="box" presStyleLbl="node1" presStyleIdx="0" presStyleCnt="4"/>
      <dgm:spPr/>
      <dgm:t>
        <a:bodyPr/>
        <a:lstStyle/>
        <a:p>
          <a:endParaRPr lang="en-US"/>
        </a:p>
      </dgm:t>
    </dgm:pt>
    <dgm:pt modelId="{89F0A107-57A0-4C7E-95B7-348430CFE135}" type="pres">
      <dgm:prSet presAssocID="{69A2B6DC-5446-471C-BC52-E39237EE49F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7B659B-0175-4E20-8CD3-15E88A352D49}" type="pres">
      <dgm:prSet presAssocID="{69A2B6DC-5446-471C-BC52-E39237EE49F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1785C-E7EC-4211-99D7-257014996BC6}" type="pres">
      <dgm:prSet presAssocID="{388417B5-8674-4B28-B2C8-5A25F2CEE494}" presName="spacer" presStyleCnt="0"/>
      <dgm:spPr/>
      <dgm:t>
        <a:bodyPr/>
        <a:lstStyle/>
        <a:p>
          <a:endParaRPr lang="en-US"/>
        </a:p>
      </dgm:t>
    </dgm:pt>
    <dgm:pt modelId="{9CA823E8-5ACF-4C13-8235-BE9867AFF70D}" type="pres">
      <dgm:prSet presAssocID="{2AFE1CA6-D1C2-42DF-AF46-88BC57D29ACC}" presName="comp" presStyleCnt="0"/>
      <dgm:spPr/>
      <dgm:t>
        <a:bodyPr/>
        <a:lstStyle/>
        <a:p>
          <a:endParaRPr lang="en-US"/>
        </a:p>
      </dgm:t>
    </dgm:pt>
    <dgm:pt modelId="{18092903-EA3B-42A9-ACB9-73813BF6707D}" type="pres">
      <dgm:prSet presAssocID="{2AFE1CA6-D1C2-42DF-AF46-88BC57D29ACC}" presName="box" presStyleLbl="node1" presStyleIdx="1" presStyleCnt="4"/>
      <dgm:spPr/>
      <dgm:t>
        <a:bodyPr/>
        <a:lstStyle/>
        <a:p>
          <a:endParaRPr lang="en-US"/>
        </a:p>
      </dgm:t>
    </dgm:pt>
    <dgm:pt modelId="{96F79EF2-C858-4E87-BB50-B1DA7A95B7D8}" type="pres">
      <dgm:prSet presAssocID="{2AFE1CA6-D1C2-42DF-AF46-88BC57D29AC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97E685-BDE8-4311-89A9-17831345C0B7}" type="pres">
      <dgm:prSet presAssocID="{2AFE1CA6-D1C2-42DF-AF46-88BC57D29AC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86F7D-BF94-471B-8543-DEC3FA20F590}" type="pres">
      <dgm:prSet presAssocID="{6F72ED9A-43FC-447B-8E67-C882BE171105}" presName="spacer" presStyleCnt="0"/>
      <dgm:spPr/>
      <dgm:t>
        <a:bodyPr/>
        <a:lstStyle/>
        <a:p>
          <a:endParaRPr lang="en-US"/>
        </a:p>
      </dgm:t>
    </dgm:pt>
    <dgm:pt modelId="{D47CECDD-8146-4351-8F22-C9A0A2B8B648}" type="pres">
      <dgm:prSet presAssocID="{3184C4C2-5B2A-4BB0-8382-2B5B0998591E}" presName="comp" presStyleCnt="0"/>
      <dgm:spPr/>
      <dgm:t>
        <a:bodyPr/>
        <a:lstStyle/>
        <a:p>
          <a:endParaRPr lang="en-US"/>
        </a:p>
      </dgm:t>
    </dgm:pt>
    <dgm:pt modelId="{1089D7D4-40BC-40C6-8866-2C6528BC4B3F}" type="pres">
      <dgm:prSet presAssocID="{3184C4C2-5B2A-4BB0-8382-2B5B0998591E}" presName="box" presStyleLbl="node1" presStyleIdx="2" presStyleCnt="4"/>
      <dgm:spPr/>
      <dgm:t>
        <a:bodyPr/>
        <a:lstStyle/>
        <a:p>
          <a:endParaRPr lang="en-US"/>
        </a:p>
      </dgm:t>
    </dgm:pt>
    <dgm:pt modelId="{8EA316FB-1CD4-4E47-891D-E994D5A003C8}" type="pres">
      <dgm:prSet presAssocID="{3184C4C2-5B2A-4BB0-8382-2B5B0998591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0347FA-E15C-4CF0-8B98-3F325AE0B381}" type="pres">
      <dgm:prSet presAssocID="{3184C4C2-5B2A-4BB0-8382-2B5B0998591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18EE-1BE8-4D33-A30D-7675C84064B6}" type="pres">
      <dgm:prSet presAssocID="{7F98CA69-B08E-4A39-9D7A-D7C7C72590ED}" presName="spacer" presStyleCnt="0"/>
      <dgm:spPr/>
      <dgm:t>
        <a:bodyPr/>
        <a:lstStyle/>
        <a:p>
          <a:endParaRPr lang="en-US"/>
        </a:p>
      </dgm:t>
    </dgm:pt>
    <dgm:pt modelId="{29DF00C9-2656-4E81-8A87-D53A818BDBCD}" type="pres">
      <dgm:prSet presAssocID="{01358631-DEC5-42CC-AA26-A9D91D2CF7B5}" presName="comp" presStyleCnt="0"/>
      <dgm:spPr/>
      <dgm:t>
        <a:bodyPr/>
        <a:lstStyle/>
        <a:p>
          <a:endParaRPr lang="en-US"/>
        </a:p>
      </dgm:t>
    </dgm:pt>
    <dgm:pt modelId="{22E992DF-961A-4E8D-A019-45B7CD081901}" type="pres">
      <dgm:prSet presAssocID="{01358631-DEC5-42CC-AA26-A9D91D2CF7B5}" presName="box" presStyleLbl="node1" presStyleIdx="3" presStyleCnt="4"/>
      <dgm:spPr/>
      <dgm:t>
        <a:bodyPr/>
        <a:lstStyle/>
        <a:p>
          <a:endParaRPr lang="en-US"/>
        </a:p>
      </dgm:t>
    </dgm:pt>
    <dgm:pt modelId="{B52C3BD4-E99B-483E-92DF-18B225582C1E}" type="pres">
      <dgm:prSet presAssocID="{01358631-DEC5-42CC-AA26-A9D91D2CF7B5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41E267-AFE9-40B3-93FA-77423BD51676}" type="pres">
      <dgm:prSet presAssocID="{01358631-DEC5-42CC-AA26-A9D91D2CF7B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BBD24-55E8-4B2E-B4DE-C37EA66A01EA}" type="presOf" srcId="{51ADF64A-4AF7-4468-B7FA-E9EF7635400B}" destId="{22E992DF-961A-4E8D-A019-45B7CD081901}" srcOrd="0" destOrd="2" presId="urn:microsoft.com/office/officeart/2005/8/layout/vList4"/>
    <dgm:cxn modelId="{BF131B83-D864-4980-95EF-035919994FD2}" srcId="{2AFE1CA6-D1C2-42DF-AF46-88BC57D29ACC}" destId="{4703AAC8-6AF8-407C-B58B-3B3D4506A50B}" srcOrd="0" destOrd="0" parTransId="{33954FFA-4CD7-45CC-BEB1-B6ACE36EB82A}" sibTransId="{3E9E97C2-73F8-4586-87F7-3EA23D0E5BFC}"/>
    <dgm:cxn modelId="{A5BFE25E-8DE0-44CD-B860-476760E5B578}" srcId="{B4C9532F-F325-4B2F-BA2D-9E9243A5F2A5}" destId="{01358631-DEC5-42CC-AA26-A9D91D2CF7B5}" srcOrd="3" destOrd="0" parTransId="{339EAC1D-128A-4549-ABCD-45EC949785CA}" sibTransId="{8332494F-AEC3-40EB-92FE-13A98729C156}"/>
    <dgm:cxn modelId="{44FA926D-1360-4C23-9746-6B3F54F3E587}" type="presOf" srcId="{B4C9532F-F325-4B2F-BA2D-9E9243A5F2A5}" destId="{AB174AC4-52CB-43FD-BFF8-51CE30DFB00A}" srcOrd="0" destOrd="0" presId="urn:microsoft.com/office/officeart/2005/8/layout/vList4"/>
    <dgm:cxn modelId="{B2A1DB57-20E8-4444-B391-00EE4A02AB54}" type="presOf" srcId="{3184C4C2-5B2A-4BB0-8382-2B5B0998591E}" destId="{1089D7D4-40BC-40C6-8866-2C6528BC4B3F}" srcOrd="0" destOrd="0" presId="urn:microsoft.com/office/officeart/2005/8/layout/vList4"/>
    <dgm:cxn modelId="{56198ECF-148F-4A58-B68D-437CAE07D3E3}" srcId="{B4C9532F-F325-4B2F-BA2D-9E9243A5F2A5}" destId="{2AFE1CA6-D1C2-42DF-AF46-88BC57D29ACC}" srcOrd="1" destOrd="0" parTransId="{4954EEC1-A50C-4089-94DB-72CA4D0374E5}" sibTransId="{6F72ED9A-43FC-447B-8E67-C882BE171105}"/>
    <dgm:cxn modelId="{7252021F-9C76-4B5B-A988-EE5437C264E5}" type="presOf" srcId="{2AFE1CA6-D1C2-42DF-AF46-88BC57D29ACC}" destId="{18092903-EA3B-42A9-ACB9-73813BF6707D}" srcOrd="0" destOrd="0" presId="urn:microsoft.com/office/officeart/2005/8/layout/vList4"/>
    <dgm:cxn modelId="{6004C565-A844-4043-808F-C384896E0E37}" srcId="{01358631-DEC5-42CC-AA26-A9D91D2CF7B5}" destId="{4982C879-7709-4E7D-A3B2-8EE01E38D24D}" srcOrd="0" destOrd="0" parTransId="{AC2A541A-8364-49A6-9B7C-2CE01AAD848F}" sibTransId="{EB820BE4-50D0-46BD-BE23-5B596087FED1}"/>
    <dgm:cxn modelId="{7328484F-2FC5-421F-94B1-9C1116D0E248}" type="presOf" srcId="{D25B0666-ADCA-484C-A1C9-AE8BBF0DAF16}" destId="{097B659B-0175-4E20-8CD3-15E88A352D49}" srcOrd="1" destOrd="1" presId="urn:microsoft.com/office/officeart/2005/8/layout/vList4"/>
    <dgm:cxn modelId="{B4472B5B-B03A-4046-B75C-081AE01AF6BB}" type="presOf" srcId="{69A2B6DC-5446-471C-BC52-E39237EE49FA}" destId="{097B659B-0175-4E20-8CD3-15E88A352D49}" srcOrd="1" destOrd="0" presId="urn:microsoft.com/office/officeart/2005/8/layout/vList4"/>
    <dgm:cxn modelId="{93CB906B-AF3C-4D03-85DB-B664AD13F6CE}" type="presOf" srcId="{3184C4C2-5B2A-4BB0-8382-2B5B0998591E}" destId="{0C0347FA-E15C-4CF0-8B98-3F325AE0B381}" srcOrd="1" destOrd="0" presId="urn:microsoft.com/office/officeart/2005/8/layout/vList4"/>
    <dgm:cxn modelId="{0AF32266-364C-46E2-90DA-850BE56354BC}" type="presOf" srcId="{01358631-DEC5-42CC-AA26-A9D91D2CF7B5}" destId="{4A41E267-AFE9-40B3-93FA-77423BD51676}" srcOrd="1" destOrd="0" presId="urn:microsoft.com/office/officeart/2005/8/layout/vList4"/>
    <dgm:cxn modelId="{692D2A60-6537-4768-BFAE-4EB190C60983}" srcId="{B4C9532F-F325-4B2F-BA2D-9E9243A5F2A5}" destId="{69A2B6DC-5446-471C-BC52-E39237EE49FA}" srcOrd="0" destOrd="0" parTransId="{3413585D-23F9-451C-8D1A-96F63948100E}" sibTransId="{388417B5-8674-4B28-B2C8-5A25F2CEE494}"/>
    <dgm:cxn modelId="{1BC0D20B-FCD2-45D4-B28F-1B69A82A98FE}" type="presOf" srcId="{51ADF64A-4AF7-4468-B7FA-E9EF7635400B}" destId="{4A41E267-AFE9-40B3-93FA-77423BD51676}" srcOrd="1" destOrd="2" presId="urn:microsoft.com/office/officeart/2005/8/layout/vList4"/>
    <dgm:cxn modelId="{5712F4CE-3B51-4794-ABD0-279BAB69AA9F}" type="presOf" srcId="{69A2B6DC-5446-471C-BC52-E39237EE49FA}" destId="{5B4660F3-28AA-4A22-972D-7ADCE839FA10}" srcOrd="0" destOrd="0" presId="urn:microsoft.com/office/officeart/2005/8/layout/vList4"/>
    <dgm:cxn modelId="{BDCFCF91-C023-419A-84BB-66EFCD3DEDB3}" type="presOf" srcId="{01358631-DEC5-42CC-AA26-A9D91D2CF7B5}" destId="{22E992DF-961A-4E8D-A019-45B7CD081901}" srcOrd="0" destOrd="0" presId="urn:microsoft.com/office/officeart/2005/8/layout/vList4"/>
    <dgm:cxn modelId="{76C3F2EF-7152-40FD-87A0-E12DBFDE0CE6}" type="presOf" srcId="{D25B0666-ADCA-484C-A1C9-AE8BBF0DAF16}" destId="{5B4660F3-28AA-4A22-972D-7ADCE839FA10}" srcOrd="0" destOrd="1" presId="urn:microsoft.com/office/officeart/2005/8/layout/vList4"/>
    <dgm:cxn modelId="{E25B6B61-0E9F-43EE-833C-C51536E827FE}" type="presOf" srcId="{BDCA0A01-CE1A-4C7B-9E03-241D6D048CEB}" destId="{0C0347FA-E15C-4CF0-8B98-3F325AE0B381}" srcOrd="1" destOrd="1" presId="urn:microsoft.com/office/officeart/2005/8/layout/vList4"/>
    <dgm:cxn modelId="{71304E4E-D07E-4A83-82AC-EC65ABBC3F21}" srcId="{B4C9532F-F325-4B2F-BA2D-9E9243A5F2A5}" destId="{3184C4C2-5B2A-4BB0-8382-2B5B0998591E}" srcOrd="2" destOrd="0" parTransId="{ABCF038C-CBCB-4F77-A573-AE802648B4B6}" sibTransId="{7F98CA69-B08E-4A39-9D7A-D7C7C72590ED}"/>
    <dgm:cxn modelId="{F7776FBD-01C3-4085-B287-2E07756534C5}" srcId="{3184C4C2-5B2A-4BB0-8382-2B5B0998591E}" destId="{BDCA0A01-CE1A-4C7B-9E03-241D6D048CEB}" srcOrd="0" destOrd="0" parTransId="{A82B928C-D0AB-4371-96B3-C598E7BABD5D}" sibTransId="{873F1E93-8677-4F9C-A645-79C47B2BA56B}"/>
    <dgm:cxn modelId="{B1D2E9DE-AD8C-433F-B017-BB8243543E6B}" type="presOf" srcId="{BDCA0A01-CE1A-4C7B-9E03-241D6D048CEB}" destId="{1089D7D4-40BC-40C6-8866-2C6528BC4B3F}" srcOrd="0" destOrd="1" presId="urn:microsoft.com/office/officeart/2005/8/layout/vList4"/>
    <dgm:cxn modelId="{8DBD5788-3709-4451-8EB3-0CF5B8484405}" srcId="{01358631-DEC5-42CC-AA26-A9D91D2CF7B5}" destId="{51ADF64A-4AF7-4468-B7FA-E9EF7635400B}" srcOrd="1" destOrd="0" parTransId="{D9CD0BB0-4CE5-4DFA-A1B2-A79D0C8622A3}" sibTransId="{D2F6623C-04B7-46E3-859A-7598C984EAA0}"/>
    <dgm:cxn modelId="{FF181199-0168-4C05-B337-040C3BD44AFE}" type="presOf" srcId="{4982C879-7709-4E7D-A3B2-8EE01E38D24D}" destId="{4A41E267-AFE9-40B3-93FA-77423BD51676}" srcOrd="1" destOrd="1" presId="urn:microsoft.com/office/officeart/2005/8/layout/vList4"/>
    <dgm:cxn modelId="{81F84743-E635-405B-8301-600CEC9730CD}" type="presOf" srcId="{4982C879-7709-4E7D-A3B2-8EE01E38D24D}" destId="{22E992DF-961A-4E8D-A019-45B7CD081901}" srcOrd="0" destOrd="1" presId="urn:microsoft.com/office/officeart/2005/8/layout/vList4"/>
    <dgm:cxn modelId="{A7C48766-E23C-45BB-A747-5631FCFE97FB}" srcId="{69A2B6DC-5446-471C-BC52-E39237EE49FA}" destId="{D25B0666-ADCA-484C-A1C9-AE8BBF0DAF16}" srcOrd="0" destOrd="0" parTransId="{A71E04C9-EAEF-4AE4-8F36-2284FB0CA0EC}" sibTransId="{8D3C8E15-FAFD-4F92-9185-8660A27AA9EA}"/>
    <dgm:cxn modelId="{27545A01-17EF-47E3-B8B1-90BAEFA08AF6}" type="presOf" srcId="{4703AAC8-6AF8-407C-B58B-3B3D4506A50B}" destId="{18092903-EA3B-42A9-ACB9-73813BF6707D}" srcOrd="0" destOrd="1" presId="urn:microsoft.com/office/officeart/2005/8/layout/vList4"/>
    <dgm:cxn modelId="{59F6EB25-4223-47AB-85E8-76103B9EE673}" type="presOf" srcId="{2AFE1CA6-D1C2-42DF-AF46-88BC57D29ACC}" destId="{8797E685-BDE8-4311-89A9-17831345C0B7}" srcOrd="1" destOrd="0" presId="urn:microsoft.com/office/officeart/2005/8/layout/vList4"/>
    <dgm:cxn modelId="{F8948909-59EA-41D1-A670-9B337C1E3AF5}" type="presOf" srcId="{4703AAC8-6AF8-407C-B58B-3B3D4506A50B}" destId="{8797E685-BDE8-4311-89A9-17831345C0B7}" srcOrd="1" destOrd="1" presId="urn:microsoft.com/office/officeart/2005/8/layout/vList4"/>
    <dgm:cxn modelId="{1257611A-C311-4C21-8B62-A72EFC02CCA3}" type="presParOf" srcId="{AB174AC4-52CB-43FD-BFF8-51CE30DFB00A}" destId="{B7C0AF7F-F4D0-46A3-802F-5F44FCC2FCCA}" srcOrd="0" destOrd="0" presId="urn:microsoft.com/office/officeart/2005/8/layout/vList4"/>
    <dgm:cxn modelId="{23F2D607-0F66-4DB4-A2DC-42211B94817F}" type="presParOf" srcId="{B7C0AF7F-F4D0-46A3-802F-5F44FCC2FCCA}" destId="{5B4660F3-28AA-4A22-972D-7ADCE839FA10}" srcOrd="0" destOrd="0" presId="urn:microsoft.com/office/officeart/2005/8/layout/vList4"/>
    <dgm:cxn modelId="{D570F743-FD9E-4246-8520-110150444B1E}" type="presParOf" srcId="{B7C0AF7F-F4D0-46A3-802F-5F44FCC2FCCA}" destId="{89F0A107-57A0-4C7E-95B7-348430CFE135}" srcOrd="1" destOrd="0" presId="urn:microsoft.com/office/officeart/2005/8/layout/vList4"/>
    <dgm:cxn modelId="{17C76FF4-86C0-46B3-979B-D3121563530F}" type="presParOf" srcId="{B7C0AF7F-F4D0-46A3-802F-5F44FCC2FCCA}" destId="{097B659B-0175-4E20-8CD3-15E88A352D49}" srcOrd="2" destOrd="0" presId="urn:microsoft.com/office/officeart/2005/8/layout/vList4"/>
    <dgm:cxn modelId="{1DC23EDC-021A-41C1-A5A5-D74C59C23131}" type="presParOf" srcId="{AB174AC4-52CB-43FD-BFF8-51CE30DFB00A}" destId="{2DC1785C-E7EC-4211-99D7-257014996BC6}" srcOrd="1" destOrd="0" presId="urn:microsoft.com/office/officeart/2005/8/layout/vList4"/>
    <dgm:cxn modelId="{83CD4E31-A1D5-41E3-81D6-5CDB69EEB09C}" type="presParOf" srcId="{AB174AC4-52CB-43FD-BFF8-51CE30DFB00A}" destId="{9CA823E8-5ACF-4C13-8235-BE9867AFF70D}" srcOrd="2" destOrd="0" presId="urn:microsoft.com/office/officeart/2005/8/layout/vList4"/>
    <dgm:cxn modelId="{58FCDFF5-72D2-4913-8592-C6A60642157E}" type="presParOf" srcId="{9CA823E8-5ACF-4C13-8235-BE9867AFF70D}" destId="{18092903-EA3B-42A9-ACB9-73813BF6707D}" srcOrd="0" destOrd="0" presId="urn:microsoft.com/office/officeart/2005/8/layout/vList4"/>
    <dgm:cxn modelId="{632B0329-D2A4-47BE-B685-D7020A3DE3C8}" type="presParOf" srcId="{9CA823E8-5ACF-4C13-8235-BE9867AFF70D}" destId="{96F79EF2-C858-4E87-BB50-B1DA7A95B7D8}" srcOrd="1" destOrd="0" presId="urn:microsoft.com/office/officeart/2005/8/layout/vList4"/>
    <dgm:cxn modelId="{64707CCA-1098-4E5D-8665-C08D7B7514FC}" type="presParOf" srcId="{9CA823E8-5ACF-4C13-8235-BE9867AFF70D}" destId="{8797E685-BDE8-4311-89A9-17831345C0B7}" srcOrd="2" destOrd="0" presId="urn:microsoft.com/office/officeart/2005/8/layout/vList4"/>
    <dgm:cxn modelId="{69349AA1-F389-44DB-A38F-D9642C53DE26}" type="presParOf" srcId="{AB174AC4-52CB-43FD-BFF8-51CE30DFB00A}" destId="{6C786F7D-BF94-471B-8543-DEC3FA20F590}" srcOrd="3" destOrd="0" presId="urn:microsoft.com/office/officeart/2005/8/layout/vList4"/>
    <dgm:cxn modelId="{2EBDBA1B-A486-44FE-A028-8AF80FF28FD5}" type="presParOf" srcId="{AB174AC4-52CB-43FD-BFF8-51CE30DFB00A}" destId="{D47CECDD-8146-4351-8F22-C9A0A2B8B648}" srcOrd="4" destOrd="0" presId="urn:microsoft.com/office/officeart/2005/8/layout/vList4"/>
    <dgm:cxn modelId="{194B8FBD-47CD-4F91-B126-B784F5FCDD33}" type="presParOf" srcId="{D47CECDD-8146-4351-8F22-C9A0A2B8B648}" destId="{1089D7D4-40BC-40C6-8866-2C6528BC4B3F}" srcOrd="0" destOrd="0" presId="urn:microsoft.com/office/officeart/2005/8/layout/vList4"/>
    <dgm:cxn modelId="{5F1C64C6-1C12-4047-A3F2-8F2FCD7BFCDF}" type="presParOf" srcId="{D47CECDD-8146-4351-8F22-C9A0A2B8B648}" destId="{8EA316FB-1CD4-4E47-891D-E994D5A003C8}" srcOrd="1" destOrd="0" presId="urn:microsoft.com/office/officeart/2005/8/layout/vList4"/>
    <dgm:cxn modelId="{46D124A3-5703-4D11-A4D1-1EB62D341D2A}" type="presParOf" srcId="{D47CECDD-8146-4351-8F22-C9A0A2B8B648}" destId="{0C0347FA-E15C-4CF0-8B98-3F325AE0B381}" srcOrd="2" destOrd="0" presId="urn:microsoft.com/office/officeart/2005/8/layout/vList4"/>
    <dgm:cxn modelId="{A2752EC5-1DDC-45D9-95A8-C3394C8ECE31}" type="presParOf" srcId="{AB174AC4-52CB-43FD-BFF8-51CE30DFB00A}" destId="{DD8A18EE-1BE8-4D33-A30D-7675C84064B6}" srcOrd="5" destOrd="0" presId="urn:microsoft.com/office/officeart/2005/8/layout/vList4"/>
    <dgm:cxn modelId="{22A4E5AA-EDC7-4411-B329-BD0096552FF2}" type="presParOf" srcId="{AB174AC4-52CB-43FD-BFF8-51CE30DFB00A}" destId="{29DF00C9-2656-4E81-8A87-D53A818BDBCD}" srcOrd="6" destOrd="0" presId="urn:microsoft.com/office/officeart/2005/8/layout/vList4"/>
    <dgm:cxn modelId="{11815197-69DC-4A26-A76B-235CFB0E1440}" type="presParOf" srcId="{29DF00C9-2656-4E81-8A87-D53A818BDBCD}" destId="{22E992DF-961A-4E8D-A019-45B7CD081901}" srcOrd="0" destOrd="0" presId="urn:microsoft.com/office/officeart/2005/8/layout/vList4"/>
    <dgm:cxn modelId="{3595F5AA-256D-4B67-8B3D-FC6C3B00D02D}" type="presParOf" srcId="{29DF00C9-2656-4E81-8A87-D53A818BDBCD}" destId="{B52C3BD4-E99B-483E-92DF-18B225582C1E}" srcOrd="1" destOrd="0" presId="urn:microsoft.com/office/officeart/2005/8/layout/vList4"/>
    <dgm:cxn modelId="{C03AA3C9-B89B-4514-8135-FEC930E82AE4}" type="presParOf" srcId="{29DF00C9-2656-4E81-8A87-D53A818BDBCD}" destId="{4A41E267-AFE9-40B3-93FA-77423BD516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9532F-F325-4B2F-BA2D-9E9243A5F2A5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9A2B6DC-5446-471C-BC52-E39237EE49FA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SEVG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/İLGI İHT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YACI..</a:t>
          </a:r>
          <a:endParaRPr lang="tr-TR" sz="2800" b="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3413585D-23F9-451C-8D1A-96F63948100E}" type="parTrans" cxnId="{692D2A60-6537-4768-BFAE-4EB190C60983}">
      <dgm:prSet/>
      <dgm:spPr/>
      <dgm:t>
        <a:bodyPr/>
        <a:lstStyle/>
        <a:p>
          <a:endParaRPr lang="tr-TR"/>
        </a:p>
      </dgm:t>
    </dgm:pt>
    <dgm:pt modelId="{388417B5-8674-4B28-B2C8-5A25F2CEE494}" type="sibTrans" cxnId="{692D2A60-6537-4768-BFAE-4EB190C60983}">
      <dgm:prSet/>
      <dgm:spPr/>
      <dgm:t>
        <a:bodyPr/>
        <a:lstStyle/>
        <a:p>
          <a:endParaRPr lang="tr-TR"/>
        </a:p>
      </dgm:t>
    </dgm:pt>
    <dgm:pt modelId="{D25B0666-ADCA-484C-A1C9-AE8BBF0DAF16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Çocuğun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sevgi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ilgi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ihtiyacı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varsa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istismarcının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ilgisinden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etkilenmiş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71E04C9-EAEF-4AE4-8F36-2284FB0CA0EC}" type="parTrans" cxnId="{A7C48766-E23C-45BB-A747-5631FCFE97FB}">
      <dgm:prSet/>
      <dgm:spPr/>
      <dgm:t>
        <a:bodyPr/>
        <a:lstStyle/>
        <a:p>
          <a:endParaRPr lang="tr-TR"/>
        </a:p>
      </dgm:t>
    </dgm:pt>
    <dgm:pt modelId="{8D3C8E15-FAFD-4F92-9185-8660A27AA9EA}" type="sibTrans" cxnId="{A7C48766-E23C-45BB-A747-5631FCFE97FB}">
      <dgm:prSet/>
      <dgm:spPr/>
      <dgm:t>
        <a:bodyPr/>
        <a:lstStyle/>
        <a:p>
          <a:endParaRPr lang="tr-TR"/>
        </a:p>
      </dgm:t>
    </dgm:pt>
    <dgm:pt modelId="{2AFE1CA6-D1C2-42DF-AF46-88BC57D29ACC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"TEKRAR ETMEZ" İNANCI..</a:t>
          </a:r>
          <a:endParaRPr lang="tr-TR" sz="2800" b="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4954EEC1-A50C-4089-94DB-72CA4D0374E5}" type="parTrans" cxnId="{56198ECF-148F-4A58-B68D-437CAE07D3E3}">
      <dgm:prSet/>
      <dgm:spPr/>
      <dgm:t>
        <a:bodyPr/>
        <a:lstStyle/>
        <a:p>
          <a:endParaRPr lang="tr-TR"/>
        </a:p>
      </dgm:t>
    </dgm:pt>
    <dgm:pt modelId="{6F72ED9A-43FC-447B-8E67-C882BE171105}" type="sibTrans" cxnId="{56198ECF-148F-4A58-B68D-437CAE07D3E3}">
      <dgm:prSet/>
      <dgm:spPr/>
      <dgm:t>
        <a:bodyPr/>
        <a:lstStyle/>
        <a:p>
          <a:endParaRPr lang="tr-TR"/>
        </a:p>
      </dgm:t>
    </dgm:pt>
    <dgm:pt modelId="{4703AAC8-6AF8-407C-B58B-3B3D4506A50B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kez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oldu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daha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başıma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gelmez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düşüncesine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sahip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33954FFA-4CD7-45CC-BEB1-B6ACE36EB82A}" type="parTrans" cxnId="{BF131B83-D864-4980-95EF-035919994FD2}">
      <dgm:prSet/>
      <dgm:spPr/>
      <dgm:t>
        <a:bodyPr/>
        <a:lstStyle/>
        <a:p>
          <a:endParaRPr lang="tr-TR"/>
        </a:p>
      </dgm:t>
    </dgm:pt>
    <dgm:pt modelId="{3E9E97C2-73F8-4586-87F7-3EA23D0E5BFC}" type="sibTrans" cxnId="{BF131B83-D864-4980-95EF-035919994FD2}">
      <dgm:prSet/>
      <dgm:spPr/>
      <dgm:t>
        <a:bodyPr/>
        <a:lstStyle/>
        <a:p>
          <a:endParaRPr lang="tr-TR"/>
        </a:p>
      </dgm:t>
    </dgm:pt>
    <dgm:pt modelId="{3184C4C2-5B2A-4BB0-8382-2B5B0998591E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KEND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N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 İFADE ETME PROBLEM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ABCF038C-CBCB-4F77-A573-AE802648B4B6}" type="parTrans" cxnId="{71304E4E-D07E-4A83-82AC-EC65ABBC3F21}">
      <dgm:prSet/>
      <dgm:spPr/>
      <dgm:t>
        <a:bodyPr/>
        <a:lstStyle/>
        <a:p>
          <a:endParaRPr lang="tr-TR"/>
        </a:p>
      </dgm:t>
    </dgm:pt>
    <dgm:pt modelId="{7F98CA69-B08E-4A39-9D7A-D7C7C72590ED}" type="sibTrans" cxnId="{71304E4E-D07E-4A83-82AC-EC65ABBC3F21}">
      <dgm:prSet/>
      <dgm:spPr/>
      <dgm:t>
        <a:bodyPr/>
        <a:lstStyle/>
        <a:p>
          <a:endParaRPr lang="tr-TR"/>
        </a:p>
      </dgm:t>
    </dgm:pt>
    <dgm:pt modelId="{BDCA0A01-CE1A-4C7B-9E03-241D6D048CEB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yaşadığı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şeyi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nasıl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anlatacağını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bilemeyebilir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itibarı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yaşadığının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istismar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olup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olmadığını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ayırt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edemeyebilir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82B928C-D0AB-4371-96B3-C598E7BABD5D}" type="parTrans" cxnId="{F7776FBD-01C3-4085-B287-2E07756534C5}">
      <dgm:prSet/>
      <dgm:spPr/>
      <dgm:t>
        <a:bodyPr/>
        <a:lstStyle/>
        <a:p>
          <a:endParaRPr lang="tr-TR"/>
        </a:p>
      </dgm:t>
    </dgm:pt>
    <dgm:pt modelId="{873F1E93-8677-4F9C-A645-79C47B2BA56B}" type="sibTrans" cxnId="{F7776FBD-01C3-4085-B287-2E07756534C5}">
      <dgm:prSet/>
      <dgm:spPr/>
      <dgm:t>
        <a:bodyPr/>
        <a:lstStyle/>
        <a:p>
          <a:endParaRPr lang="tr-TR"/>
        </a:p>
      </dgm:t>
    </dgm:pt>
    <dgm:pt modelId="{01358631-DEC5-42CC-AA26-A9D91D2CF7B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KEND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N</a:t>
          </a:r>
          <a:r>
            <a:rPr lang="tr-TR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 SUÇLAMA..</a:t>
          </a:r>
          <a:endParaRPr lang="tr-TR" sz="2800" b="0" dirty="0">
            <a:solidFill>
              <a:srgbClr val="C00000"/>
            </a:solidFill>
            <a:latin typeface="Bahnschrift Condensed" pitchFamily="34" charset="0"/>
          </a:endParaRPr>
        </a:p>
      </dgm:t>
    </dgm:pt>
    <dgm:pt modelId="{339EAC1D-128A-4549-ABCD-45EC949785CA}" type="parTrans" cxnId="{A5BFE25E-8DE0-44CD-B860-476760E5B578}">
      <dgm:prSet/>
      <dgm:spPr/>
      <dgm:t>
        <a:bodyPr/>
        <a:lstStyle/>
        <a:p>
          <a:endParaRPr lang="tr-TR"/>
        </a:p>
      </dgm:t>
    </dgm:pt>
    <dgm:pt modelId="{8332494F-AEC3-40EB-92FE-13A98729C156}" type="sibTrans" cxnId="{A5BFE25E-8DE0-44CD-B860-476760E5B578}">
      <dgm:prSet/>
      <dgm:spPr/>
      <dgm:t>
        <a:bodyPr/>
        <a:lstStyle/>
        <a:p>
          <a:endParaRPr lang="tr-TR"/>
        </a:p>
      </dgm:t>
    </dgm:pt>
    <dgm:pt modelId="{4982C879-7709-4E7D-A3B2-8EE01E38D24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"Benim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hatamdı-Engelleyebilirdim-Kötü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şey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yaptım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kendini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suçlayabilir</a:t>
          </a:r>
          <a:r>
            <a:rPr lang="en-US" sz="2800" b="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dirty="0">
            <a:solidFill>
              <a:srgbClr val="7030A0"/>
            </a:solidFill>
            <a:latin typeface="Bahnschrift Condensed" pitchFamily="34" charset="0"/>
          </a:endParaRPr>
        </a:p>
      </dgm:t>
    </dgm:pt>
    <dgm:pt modelId="{AC2A541A-8364-49A6-9B7C-2CE01AAD848F}" type="parTrans" cxnId="{6004C565-A844-4043-808F-C384896E0E37}">
      <dgm:prSet/>
      <dgm:spPr/>
      <dgm:t>
        <a:bodyPr/>
        <a:lstStyle/>
        <a:p>
          <a:endParaRPr lang="tr-TR"/>
        </a:p>
      </dgm:t>
    </dgm:pt>
    <dgm:pt modelId="{EB820BE4-50D0-46BD-BE23-5B596087FED1}" type="sibTrans" cxnId="{6004C565-A844-4043-808F-C384896E0E37}">
      <dgm:prSet/>
      <dgm:spPr/>
      <dgm:t>
        <a:bodyPr/>
        <a:lstStyle/>
        <a:p>
          <a:endParaRPr lang="tr-TR"/>
        </a:p>
      </dgm:t>
    </dgm:pt>
    <dgm:pt modelId="{51ADF64A-4AF7-4468-B7FA-E9EF7635400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endParaRPr lang="tr-TR" sz="2800" b="0" dirty="0">
            <a:latin typeface="Bahnschrift Condensed" pitchFamily="34" charset="0"/>
          </a:endParaRPr>
        </a:p>
      </dgm:t>
    </dgm:pt>
    <dgm:pt modelId="{D9CD0BB0-4CE5-4DFA-A1B2-A79D0C8622A3}" type="parTrans" cxnId="{8DBD5788-3709-4451-8EB3-0CF5B8484405}">
      <dgm:prSet/>
      <dgm:spPr/>
      <dgm:t>
        <a:bodyPr/>
        <a:lstStyle/>
        <a:p>
          <a:endParaRPr lang="tr-TR"/>
        </a:p>
      </dgm:t>
    </dgm:pt>
    <dgm:pt modelId="{D2F6623C-04B7-46E3-859A-7598C984EAA0}" type="sibTrans" cxnId="{8DBD5788-3709-4451-8EB3-0CF5B8484405}">
      <dgm:prSet/>
      <dgm:spPr/>
      <dgm:t>
        <a:bodyPr/>
        <a:lstStyle/>
        <a:p>
          <a:endParaRPr lang="tr-TR"/>
        </a:p>
      </dgm:t>
    </dgm:pt>
    <dgm:pt modelId="{AB174AC4-52CB-43FD-BFF8-51CE30DFB00A}" type="pres">
      <dgm:prSet presAssocID="{B4C9532F-F325-4B2F-BA2D-9E9243A5F2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0AF7F-F4D0-46A3-802F-5F44FCC2FCCA}" type="pres">
      <dgm:prSet presAssocID="{69A2B6DC-5446-471C-BC52-E39237EE49FA}" presName="comp" presStyleCnt="0"/>
      <dgm:spPr/>
    </dgm:pt>
    <dgm:pt modelId="{5B4660F3-28AA-4A22-972D-7ADCE839FA10}" type="pres">
      <dgm:prSet presAssocID="{69A2B6DC-5446-471C-BC52-E39237EE49FA}" presName="box" presStyleLbl="node1" presStyleIdx="0" presStyleCnt="4" custLinFactNeighborX="470" custLinFactNeighborY="177"/>
      <dgm:spPr/>
      <dgm:t>
        <a:bodyPr/>
        <a:lstStyle/>
        <a:p>
          <a:endParaRPr lang="en-US"/>
        </a:p>
      </dgm:t>
    </dgm:pt>
    <dgm:pt modelId="{89F0A107-57A0-4C7E-95B7-348430CFE135}" type="pres">
      <dgm:prSet presAssocID="{69A2B6DC-5446-471C-BC52-E39237EE49FA}" presName="img" presStyleLbl="fgImgPlace1" presStyleIdx="0" presStyleCnt="4" custLinFactNeighborX="0" custLinFactNeighborY="23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7B659B-0175-4E20-8CD3-15E88A352D49}" type="pres">
      <dgm:prSet presAssocID="{69A2B6DC-5446-471C-BC52-E39237EE49F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1785C-E7EC-4211-99D7-257014996BC6}" type="pres">
      <dgm:prSet presAssocID="{388417B5-8674-4B28-B2C8-5A25F2CEE494}" presName="spacer" presStyleCnt="0"/>
      <dgm:spPr/>
    </dgm:pt>
    <dgm:pt modelId="{9CA823E8-5ACF-4C13-8235-BE9867AFF70D}" type="pres">
      <dgm:prSet presAssocID="{2AFE1CA6-D1C2-42DF-AF46-88BC57D29ACC}" presName="comp" presStyleCnt="0"/>
      <dgm:spPr/>
    </dgm:pt>
    <dgm:pt modelId="{18092903-EA3B-42A9-ACB9-73813BF6707D}" type="pres">
      <dgm:prSet presAssocID="{2AFE1CA6-D1C2-42DF-AF46-88BC57D29ACC}" presName="box" presStyleLbl="node1" presStyleIdx="1" presStyleCnt="4"/>
      <dgm:spPr/>
      <dgm:t>
        <a:bodyPr/>
        <a:lstStyle/>
        <a:p>
          <a:endParaRPr lang="en-US"/>
        </a:p>
      </dgm:t>
    </dgm:pt>
    <dgm:pt modelId="{96F79EF2-C858-4E87-BB50-B1DA7A95B7D8}" type="pres">
      <dgm:prSet presAssocID="{2AFE1CA6-D1C2-42DF-AF46-88BC57D29AC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97E685-BDE8-4311-89A9-17831345C0B7}" type="pres">
      <dgm:prSet presAssocID="{2AFE1CA6-D1C2-42DF-AF46-88BC57D29AC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86F7D-BF94-471B-8543-DEC3FA20F590}" type="pres">
      <dgm:prSet presAssocID="{6F72ED9A-43FC-447B-8E67-C882BE171105}" presName="spacer" presStyleCnt="0"/>
      <dgm:spPr/>
    </dgm:pt>
    <dgm:pt modelId="{D47CECDD-8146-4351-8F22-C9A0A2B8B648}" type="pres">
      <dgm:prSet presAssocID="{3184C4C2-5B2A-4BB0-8382-2B5B0998591E}" presName="comp" presStyleCnt="0"/>
      <dgm:spPr/>
    </dgm:pt>
    <dgm:pt modelId="{1089D7D4-40BC-40C6-8866-2C6528BC4B3F}" type="pres">
      <dgm:prSet presAssocID="{3184C4C2-5B2A-4BB0-8382-2B5B0998591E}" presName="box" presStyleLbl="node1" presStyleIdx="2" presStyleCnt="4"/>
      <dgm:spPr/>
      <dgm:t>
        <a:bodyPr/>
        <a:lstStyle/>
        <a:p>
          <a:endParaRPr lang="en-US"/>
        </a:p>
      </dgm:t>
    </dgm:pt>
    <dgm:pt modelId="{8EA316FB-1CD4-4E47-891D-E994D5A003C8}" type="pres">
      <dgm:prSet presAssocID="{3184C4C2-5B2A-4BB0-8382-2B5B0998591E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C0347FA-E15C-4CF0-8B98-3F325AE0B381}" type="pres">
      <dgm:prSet presAssocID="{3184C4C2-5B2A-4BB0-8382-2B5B0998591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18EE-1BE8-4D33-A30D-7675C84064B6}" type="pres">
      <dgm:prSet presAssocID="{7F98CA69-B08E-4A39-9D7A-D7C7C72590ED}" presName="spacer" presStyleCnt="0"/>
      <dgm:spPr/>
    </dgm:pt>
    <dgm:pt modelId="{29DF00C9-2656-4E81-8A87-D53A818BDBCD}" type="pres">
      <dgm:prSet presAssocID="{01358631-DEC5-42CC-AA26-A9D91D2CF7B5}" presName="comp" presStyleCnt="0"/>
      <dgm:spPr/>
    </dgm:pt>
    <dgm:pt modelId="{22E992DF-961A-4E8D-A019-45B7CD081901}" type="pres">
      <dgm:prSet presAssocID="{01358631-DEC5-42CC-AA26-A9D91D2CF7B5}" presName="box" presStyleLbl="node1" presStyleIdx="3" presStyleCnt="4"/>
      <dgm:spPr/>
      <dgm:t>
        <a:bodyPr/>
        <a:lstStyle/>
        <a:p>
          <a:endParaRPr lang="en-US"/>
        </a:p>
      </dgm:t>
    </dgm:pt>
    <dgm:pt modelId="{B52C3BD4-E99B-483E-92DF-18B225582C1E}" type="pres">
      <dgm:prSet presAssocID="{01358631-DEC5-42CC-AA26-A9D91D2CF7B5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A41E267-AFE9-40B3-93FA-77423BD51676}" type="pres">
      <dgm:prSet presAssocID="{01358631-DEC5-42CC-AA26-A9D91D2CF7B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BBD24-55E8-4B2E-B4DE-C37EA66A01EA}" type="presOf" srcId="{51ADF64A-4AF7-4468-B7FA-E9EF7635400B}" destId="{22E992DF-961A-4E8D-A019-45B7CD081901}" srcOrd="0" destOrd="2" presId="urn:microsoft.com/office/officeart/2005/8/layout/vList4"/>
    <dgm:cxn modelId="{BF131B83-D864-4980-95EF-035919994FD2}" srcId="{2AFE1CA6-D1C2-42DF-AF46-88BC57D29ACC}" destId="{4703AAC8-6AF8-407C-B58B-3B3D4506A50B}" srcOrd="0" destOrd="0" parTransId="{33954FFA-4CD7-45CC-BEB1-B6ACE36EB82A}" sibTransId="{3E9E97C2-73F8-4586-87F7-3EA23D0E5BFC}"/>
    <dgm:cxn modelId="{A5BFE25E-8DE0-44CD-B860-476760E5B578}" srcId="{B4C9532F-F325-4B2F-BA2D-9E9243A5F2A5}" destId="{01358631-DEC5-42CC-AA26-A9D91D2CF7B5}" srcOrd="3" destOrd="0" parTransId="{339EAC1D-128A-4549-ABCD-45EC949785CA}" sibTransId="{8332494F-AEC3-40EB-92FE-13A98729C156}"/>
    <dgm:cxn modelId="{44FA926D-1360-4C23-9746-6B3F54F3E587}" type="presOf" srcId="{B4C9532F-F325-4B2F-BA2D-9E9243A5F2A5}" destId="{AB174AC4-52CB-43FD-BFF8-51CE30DFB00A}" srcOrd="0" destOrd="0" presId="urn:microsoft.com/office/officeart/2005/8/layout/vList4"/>
    <dgm:cxn modelId="{B2A1DB57-20E8-4444-B391-00EE4A02AB54}" type="presOf" srcId="{3184C4C2-5B2A-4BB0-8382-2B5B0998591E}" destId="{1089D7D4-40BC-40C6-8866-2C6528BC4B3F}" srcOrd="0" destOrd="0" presId="urn:microsoft.com/office/officeart/2005/8/layout/vList4"/>
    <dgm:cxn modelId="{56198ECF-148F-4A58-B68D-437CAE07D3E3}" srcId="{B4C9532F-F325-4B2F-BA2D-9E9243A5F2A5}" destId="{2AFE1CA6-D1C2-42DF-AF46-88BC57D29ACC}" srcOrd="1" destOrd="0" parTransId="{4954EEC1-A50C-4089-94DB-72CA4D0374E5}" sibTransId="{6F72ED9A-43FC-447B-8E67-C882BE171105}"/>
    <dgm:cxn modelId="{7252021F-9C76-4B5B-A988-EE5437C264E5}" type="presOf" srcId="{2AFE1CA6-D1C2-42DF-AF46-88BC57D29ACC}" destId="{18092903-EA3B-42A9-ACB9-73813BF6707D}" srcOrd="0" destOrd="0" presId="urn:microsoft.com/office/officeart/2005/8/layout/vList4"/>
    <dgm:cxn modelId="{6004C565-A844-4043-808F-C384896E0E37}" srcId="{01358631-DEC5-42CC-AA26-A9D91D2CF7B5}" destId="{4982C879-7709-4E7D-A3B2-8EE01E38D24D}" srcOrd="0" destOrd="0" parTransId="{AC2A541A-8364-49A6-9B7C-2CE01AAD848F}" sibTransId="{EB820BE4-50D0-46BD-BE23-5B596087FED1}"/>
    <dgm:cxn modelId="{7328484F-2FC5-421F-94B1-9C1116D0E248}" type="presOf" srcId="{D25B0666-ADCA-484C-A1C9-AE8BBF0DAF16}" destId="{097B659B-0175-4E20-8CD3-15E88A352D49}" srcOrd="1" destOrd="1" presId="urn:microsoft.com/office/officeart/2005/8/layout/vList4"/>
    <dgm:cxn modelId="{B4472B5B-B03A-4046-B75C-081AE01AF6BB}" type="presOf" srcId="{69A2B6DC-5446-471C-BC52-E39237EE49FA}" destId="{097B659B-0175-4E20-8CD3-15E88A352D49}" srcOrd="1" destOrd="0" presId="urn:microsoft.com/office/officeart/2005/8/layout/vList4"/>
    <dgm:cxn modelId="{93CB906B-AF3C-4D03-85DB-B664AD13F6CE}" type="presOf" srcId="{3184C4C2-5B2A-4BB0-8382-2B5B0998591E}" destId="{0C0347FA-E15C-4CF0-8B98-3F325AE0B381}" srcOrd="1" destOrd="0" presId="urn:microsoft.com/office/officeart/2005/8/layout/vList4"/>
    <dgm:cxn modelId="{0AF32266-364C-46E2-90DA-850BE56354BC}" type="presOf" srcId="{01358631-DEC5-42CC-AA26-A9D91D2CF7B5}" destId="{4A41E267-AFE9-40B3-93FA-77423BD51676}" srcOrd="1" destOrd="0" presId="urn:microsoft.com/office/officeart/2005/8/layout/vList4"/>
    <dgm:cxn modelId="{692D2A60-6537-4768-BFAE-4EB190C60983}" srcId="{B4C9532F-F325-4B2F-BA2D-9E9243A5F2A5}" destId="{69A2B6DC-5446-471C-BC52-E39237EE49FA}" srcOrd="0" destOrd="0" parTransId="{3413585D-23F9-451C-8D1A-96F63948100E}" sibTransId="{388417B5-8674-4B28-B2C8-5A25F2CEE494}"/>
    <dgm:cxn modelId="{1BC0D20B-FCD2-45D4-B28F-1B69A82A98FE}" type="presOf" srcId="{51ADF64A-4AF7-4468-B7FA-E9EF7635400B}" destId="{4A41E267-AFE9-40B3-93FA-77423BD51676}" srcOrd="1" destOrd="2" presId="urn:microsoft.com/office/officeart/2005/8/layout/vList4"/>
    <dgm:cxn modelId="{5712F4CE-3B51-4794-ABD0-279BAB69AA9F}" type="presOf" srcId="{69A2B6DC-5446-471C-BC52-E39237EE49FA}" destId="{5B4660F3-28AA-4A22-972D-7ADCE839FA10}" srcOrd="0" destOrd="0" presId="urn:microsoft.com/office/officeart/2005/8/layout/vList4"/>
    <dgm:cxn modelId="{BDCFCF91-C023-419A-84BB-66EFCD3DEDB3}" type="presOf" srcId="{01358631-DEC5-42CC-AA26-A9D91D2CF7B5}" destId="{22E992DF-961A-4E8D-A019-45B7CD081901}" srcOrd="0" destOrd="0" presId="urn:microsoft.com/office/officeart/2005/8/layout/vList4"/>
    <dgm:cxn modelId="{76C3F2EF-7152-40FD-87A0-E12DBFDE0CE6}" type="presOf" srcId="{D25B0666-ADCA-484C-A1C9-AE8BBF0DAF16}" destId="{5B4660F3-28AA-4A22-972D-7ADCE839FA10}" srcOrd="0" destOrd="1" presId="urn:microsoft.com/office/officeart/2005/8/layout/vList4"/>
    <dgm:cxn modelId="{E25B6B61-0E9F-43EE-833C-C51536E827FE}" type="presOf" srcId="{BDCA0A01-CE1A-4C7B-9E03-241D6D048CEB}" destId="{0C0347FA-E15C-4CF0-8B98-3F325AE0B381}" srcOrd="1" destOrd="1" presId="urn:microsoft.com/office/officeart/2005/8/layout/vList4"/>
    <dgm:cxn modelId="{71304E4E-D07E-4A83-82AC-EC65ABBC3F21}" srcId="{B4C9532F-F325-4B2F-BA2D-9E9243A5F2A5}" destId="{3184C4C2-5B2A-4BB0-8382-2B5B0998591E}" srcOrd="2" destOrd="0" parTransId="{ABCF038C-CBCB-4F77-A573-AE802648B4B6}" sibTransId="{7F98CA69-B08E-4A39-9D7A-D7C7C72590ED}"/>
    <dgm:cxn modelId="{F7776FBD-01C3-4085-B287-2E07756534C5}" srcId="{3184C4C2-5B2A-4BB0-8382-2B5B0998591E}" destId="{BDCA0A01-CE1A-4C7B-9E03-241D6D048CEB}" srcOrd="0" destOrd="0" parTransId="{A82B928C-D0AB-4371-96B3-C598E7BABD5D}" sibTransId="{873F1E93-8677-4F9C-A645-79C47B2BA56B}"/>
    <dgm:cxn modelId="{B1D2E9DE-AD8C-433F-B017-BB8243543E6B}" type="presOf" srcId="{BDCA0A01-CE1A-4C7B-9E03-241D6D048CEB}" destId="{1089D7D4-40BC-40C6-8866-2C6528BC4B3F}" srcOrd="0" destOrd="1" presId="urn:microsoft.com/office/officeart/2005/8/layout/vList4"/>
    <dgm:cxn modelId="{8DBD5788-3709-4451-8EB3-0CF5B8484405}" srcId="{01358631-DEC5-42CC-AA26-A9D91D2CF7B5}" destId="{51ADF64A-4AF7-4468-B7FA-E9EF7635400B}" srcOrd="1" destOrd="0" parTransId="{D9CD0BB0-4CE5-4DFA-A1B2-A79D0C8622A3}" sibTransId="{D2F6623C-04B7-46E3-859A-7598C984EAA0}"/>
    <dgm:cxn modelId="{FF181199-0168-4C05-B337-040C3BD44AFE}" type="presOf" srcId="{4982C879-7709-4E7D-A3B2-8EE01E38D24D}" destId="{4A41E267-AFE9-40B3-93FA-77423BD51676}" srcOrd="1" destOrd="1" presId="urn:microsoft.com/office/officeart/2005/8/layout/vList4"/>
    <dgm:cxn modelId="{81F84743-E635-405B-8301-600CEC9730CD}" type="presOf" srcId="{4982C879-7709-4E7D-A3B2-8EE01E38D24D}" destId="{22E992DF-961A-4E8D-A019-45B7CD081901}" srcOrd="0" destOrd="1" presId="urn:microsoft.com/office/officeart/2005/8/layout/vList4"/>
    <dgm:cxn modelId="{A7C48766-E23C-45BB-A747-5631FCFE97FB}" srcId="{69A2B6DC-5446-471C-BC52-E39237EE49FA}" destId="{D25B0666-ADCA-484C-A1C9-AE8BBF0DAF16}" srcOrd="0" destOrd="0" parTransId="{A71E04C9-EAEF-4AE4-8F36-2284FB0CA0EC}" sibTransId="{8D3C8E15-FAFD-4F92-9185-8660A27AA9EA}"/>
    <dgm:cxn modelId="{27545A01-17EF-47E3-B8B1-90BAEFA08AF6}" type="presOf" srcId="{4703AAC8-6AF8-407C-B58B-3B3D4506A50B}" destId="{18092903-EA3B-42A9-ACB9-73813BF6707D}" srcOrd="0" destOrd="1" presId="urn:microsoft.com/office/officeart/2005/8/layout/vList4"/>
    <dgm:cxn modelId="{59F6EB25-4223-47AB-85E8-76103B9EE673}" type="presOf" srcId="{2AFE1CA6-D1C2-42DF-AF46-88BC57D29ACC}" destId="{8797E685-BDE8-4311-89A9-17831345C0B7}" srcOrd="1" destOrd="0" presId="urn:microsoft.com/office/officeart/2005/8/layout/vList4"/>
    <dgm:cxn modelId="{F8948909-59EA-41D1-A670-9B337C1E3AF5}" type="presOf" srcId="{4703AAC8-6AF8-407C-B58B-3B3D4506A50B}" destId="{8797E685-BDE8-4311-89A9-17831345C0B7}" srcOrd="1" destOrd="1" presId="urn:microsoft.com/office/officeart/2005/8/layout/vList4"/>
    <dgm:cxn modelId="{1257611A-C311-4C21-8B62-A72EFC02CCA3}" type="presParOf" srcId="{AB174AC4-52CB-43FD-BFF8-51CE30DFB00A}" destId="{B7C0AF7F-F4D0-46A3-802F-5F44FCC2FCCA}" srcOrd="0" destOrd="0" presId="urn:microsoft.com/office/officeart/2005/8/layout/vList4"/>
    <dgm:cxn modelId="{23F2D607-0F66-4DB4-A2DC-42211B94817F}" type="presParOf" srcId="{B7C0AF7F-F4D0-46A3-802F-5F44FCC2FCCA}" destId="{5B4660F3-28AA-4A22-972D-7ADCE839FA10}" srcOrd="0" destOrd="0" presId="urn:microsoft.com/office/officeart/2005/8/layout/vList4"/>
    <dgm:cxn modelId="{D570F743-FD9E-4246-8520-110150444B1E}" type="presParOf" srcId="{B7C0AF7F-F4D0-46A3-802F-5F44FCC2FCCA}" destId="{89F0A107-57A0-4C7E-95B7-348430CFE135}" srcOrd="1" destOrd="0" presId="urn:microsoft.com/office/officeart/2005/8/layout/vList4"/>
    <dgm:cxn modelId="{17C76FF4-86C0-46B3-979B-D3121563530F}" type="presParOf" srcId="{B7C0AF7F-F4D0-46A3-802F-5F44FCC2FCCA}" destId="{097B659B-0175-4E20-8CD3-15E88A352D49}" srcOrd="2" destOrd="0" presId="urn:microsoft.com/office/officeart/2005/8/layout/vList4"/>
    <dgm:cxn modelId="{1DC23EDC-021A-41C1-A5A5-D74C59C23131}" type="presParOf" srcId="{AB174AC4-52CB-43FD-BFF8-51CE30DFB00A}" destId="{2DC1785C-E7EC-4211-99D7-257014996BC6}" srcOrd="1" destOrd="0" presId="urn:microsoft.com/office/officeart/2005/8/layout/vList4"/>
    <dgm:cxn modelId="{83CD4E31-A1D5-41E3-81D6-5CDB69EEB09C}" type="presParOf" srcId="{AB174AC4-52CB-43FD-BFF8-51CE30DFB00A}" destId="{9CA823E8-5ACF-4C13-8235-BE9867AFF70D}" srcOrd="2" destOrd="0" presId="urn:microsoft.com/office/officeart/2005/8/layout/vList4"/>
    <dgm:cxn modelId="{58FCDFF5-72D2-4913-8592-C6A60642157E}" type="presParOf" srcId="{9CA823E8-5ACF-4C13-8235-BE9867AFF70D}" destId="{18092903-EA3B-42A9-ACB9-73813BF6707D}" srcOrd="0" destOrd="0" presId="urn:microsoft.com/office/officeart/2005/8/layout/vList4"/>
    <dgm:cxn modelId="{632B0329-D2A4-47BE-B685-D7020A3DE3C8}" type="presParOf" srcId="{9CA823E8-5ACF-4C13-8235-BE9867AFF70D}" destId="{96F79EF2-C858-4E87-BB50-B1DA7A95B7D8}" srcOrd="1" destOrd="0" presId="urn:microsoft.com/office/officeart/2005/8/layout/vList4"/>
    <dgm:cxn modelId="{64707CCA-1098-4E5D-8665-C08D7B7514FC}" type="presParOf" srcId="{9CA823E8-5ACF-4C13-8235-BE9867AFF70D}" destId="{8797E685-BDE8-4311-89A9-17831345C0B7}" srcOrd="2" destOrd="0" presId="urn:microsoft.com/office/officeart/2005/8/layout/vList4"/>
    <dgm:cxn modelId="{69349AA1-F389-44DB-A38F-D9642C53DE26}" type="presParOf" srcId="{AB174AC4-52CB-43FD-BFF8-51CE30DFB00A}" destId="{6C786F7D-BF94-471B-8543-DEC3FA20F590}" srcOrd="3" destOrd="0" presId="urn:microsoft.com/office/officeart/2005/8/layout/vList4"/>
    <dgm:cxn modelId="{2EBDBA1B-A486-44FE-A028-8AF80FF28FD5}" type="presParOf" srcId="{AB174AC4-52CB-43FD-BFF8-51CE30DFB00A}" destId="{D47CECDD-8146-4351-8F22-C9A0A2B8B648}" srcOrd="4" destOrd="0" presId="urn:microsoft.com/office/officeart/2005/8/layout/vList4"/>
    <dgm:cxn modelId="{194B8FBD-47CD-4F91-B126-B784F5FCDD33}" type="presParOf" srcId="{D47CECDD-8146-4351-8F22-C9A0A2B8B648}" destId="{1089D7D4-40BC-40C6-8866-2C6528BC4B3F}" srcOrd="0" destOrd="0" presId="urn:microsoft.com/office/officeart/2005/8/layout/vList4"/>
    <dgm:cxn modelId="{5F1C64C6-1C12-4047-A3F2-8F2FCD7BFCDF}" type="presParOf" srcId="{D47CECDD-8146-4351-8F22-C9A0A2B8B648}" destId="{8EA316FB-1CD4-4E47-891D-E994D5A003C8}" srcOrd="1" destOrd="0" presId="urn:microsoft.com/office/officeart/2005/8/layout/vList4"/>
    <dgm:cxn modelId="{46D124A3-5703-4D11-A4D1-1EB62D341D2A}" type="presParOf" srcId="{D47CECDD-8146-4351-8F22-C9A0A2B8B648}" destId="{0C0347FA-E15C-4CF0-8B98-3F325AE0B381}" srcOrd="2" destOrd="0" presId="urn:microsoft.com/office/officeart/2005/8/layout/vList4"/>
    <dgm:cxn modelId="{A2752EC5-1DDC-45D9-95A8-C3394C8ECE31}" type="presParOf" srcId="{AB174AC4-52CB-43FD-BFF8-51CE30DFB00A}" destId="{DD8A18EE-1BE8-4D33-A30D-7675C84064B6}" srcOrd="5" destOrd="0" presId="urn:microsoft.com/office/officeart/2005/8/layout/vList4"/>
    <dgm:cxn modelId="{22A4E5AA-EDC7-4411-B329-BD0096552FF2}" type="presParOf" srcId="{AB174AC4-52CB-43FD-BFF8-51CE30DFB00A}" destId="{29DF00C9-2656-4E81-8A87-D53A818BDBCD}" srcOrd="6" destOrd="0" presId="urn:microsoft.com/office/officeart/2005/8/layout/vList4"/>
    <dgm:cxn modelId="{11815197-69DC-4A26-A76B-235CFB0E1440}" type="presParOf" srcId="{29DF00C9-2656-4E81-8A87-D53A818BDBCD}" destId="{22E992DF-961A-4E8D-A019-45B7CD081901}" srcOrd="0" destOrd="0" presId="urn:microsoft.com/office/officeart/2005/8/layout/vList4"/>
    <dgm:cxn modelId="{3595F5AA-256D-4B67-8B3D-FC6C3B00D02D}" type="presParOf" srcId="{29DF00C9-2656-4E81-8A87-D53A818BDBCD}" destId="{B52C3BD4-E99B-483E-92DF-18B225582C1E}" srcOrd="1" destOrd="0" presId="urn:microsoft.com/office/officeart/2005/8/layout/vList4"/>
    <dgm:cxn modelId="{C03AA3C9-B89B-4514-8135-FEC930E82AE4}" type="presParOf" srcId="{29DF00C9-2656-4E81-8A87-D53A818BDBCD}" destId="{4A41E267-AFE9-40B3-93FA-77423BD516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88C88-714A-4FA9-93C4-D53477B122E7}" type="doc">
      <dgm:prSet loTypeId="urn:microsoft.com/office/officeart/2005/8/layout/chevron2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D4EC1DE-25D6-441E-AB51-0A553BA808C2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İstismara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maruz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kaldığını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açıklayan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çocukla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nasıl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iletişim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kurulmalıdır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?"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başlığındaki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maddelere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dikkat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ederek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öğrenciyi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dinleyin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dirty="0">
            <a:latin typeface="Bahnschrift Condensed" pitchFamily="34" charset="0"/>
          </a:endParaRPr>
        </a:p>
      </dgm:t>
    </dgm:pt>
    <dgm:pt modelId="{564DD6A5-54C6-4848-B8C5-7A380C5A51DF}" type="parTrans" cxnId="{CA046067-5586-42D3-9CD7-A2AC7DF177C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B96A6F2F-9426-494E-AD85-002DB8C258F4}" type="sibTrans" cxnId="{CA046067-5586-42D3-9CD7-A2AC7DF177C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DA52990-E082-42E0-9EF6-FC57FE332656}">
      <dgm:prSet phldrT="[Metin]" custT="1"/>
      <dgm:spPr/>
      <dgm:t>
        <a:bodyPr/>
        <a:lstStyle/>
        <a:p>
          <a:pPr algn="ctr"/>
          <a:r>
            <a:rPr lang="tr-TR" sz="2800" dirty="0">
              <a:latin typeface="Bahnschrift Condensed" pitchFamily="34" charset="0"/>
            </a:rPr>
            <a:t>2</a:t>
          </a:r>
        </a:p>
      </dgm:t>
    </dgm:pt>
    <dgm:pt modelId="{D251AFAE-DE2E-4C19-8AE3-CCA2C883AAE3}" type="parTrans" cxnId="{01781E39-B44A-4E47-8D4F-1B81B7E873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DB52D67-1914-411C-AA30-FCF803E769A3}" type="sibTrans" cxnId="{01781E39-B44A-4E47-8D4F-1B81B7E873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F6D1201A-E08F-46C3-9B10-E4EE220ABDC6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Bildirimde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bulunurken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teslim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etmek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üzere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öğrencinin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cümleleri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tutanak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tutun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. </a:t>
          </a:r>
          <a:endParaRPr lang="tr-TR" sz="2800" dirty="0">
            <a:latin typeface="Bahnschrift Condensed" pitchFamily="34" charset="0"/>
          </a:endParaRPr>
        </a:p>
      </dgm:t>
    </dgm:pt>
    <dgm:pt modelId="{D968F6A9-0563-4696-88B3-F8C595801A8A}" type="parTrans" cxnId="{3CA801CE-8783-4FC9-AD5D-46484F750751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75BEDC18-F5AE-4F5B-8556-0F6DA3408B4E}" type="sibTrans" cxnId="{3CA801CE-8783-4FC9-AD5D-46484F750751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5594DADE-092E-4567-89E2-3B09362E4952}">
      <dgm:prSet phldrT="[Metin]" custT="1"/>
      <dgm:spPr/>
      <dgm:t>
        <a:bodyPr/>
        <a:lstStyle/>
        <a:p>
          <a:pPr algn="ctr"/>
          <a:r>
            <a:rPr lang="tr-TR" sz="2800" dirty="0">
              <a:latin typeface="Bahnschrift Condensed" pitchFamily="34" charset="0"/>
            </a:rPr>
            <a:t>3</a:t>
          </a:r>
        </a:p>
      </dgm:t>
    </dgm:pt>
    <dgm:pt modelId="{8D7D3074-690F-4CFD-A32F-057EADA07F59}" type="parTrans" cxnId="{53404F34-2B2B-4A75-84DE-5E7ADC162792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E0F74AE-2393-4EA6-B274-450F0D243596}" type="sibTrans" cxnId="{53404F34-2B2B-4A75-84DE-5E7ADC162792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C171EDE6-735B-409F-9598-57DBDFC1AB1D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Bu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durumun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önemli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olduğunu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güvenliği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bunu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ilgili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bildirme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zorunluluğunuz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olduğunu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uygun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dille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öğrenciyle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Bahnschrift Condensed" pitchFamily="34" charset="0"/>
              <a:cs typeface="Times New Roman" panose="02020603050405020304" pitchFamily="18" charset="0"/>
            </a:rPr>
            <a:t>paylaşın</a:t>
          </a:r>
          <a:r>
            <a:rPr lang="en-US" sz="2800" b="1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dirty="0">
            <a:latin typeface="Bahnschrift Condensed" pitchFamily="34" charset="0"/>
          </a:endParaRPr>
        </a:p>
      </dgm:t>
    </dgm:pt>
    <dgm:pt modelId="{0ED84121-BF3F-460F-AE2B-B60F24583DE8}" type="parTrans" cxnId="{84221075-BB40-4350-B787-7EC5E182B94E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BD4F09B9-7A8E-4CBF-BE4F-F67DBE2679DC}" type="sibTrans" cxnId="{84221075-BB40-4350-B787-7EC5E182B94E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329A68BF-E1C6-4264-BDE4-7A6B8F98F2E4}">
      <dgm:prSet phldrT="[Metin]" custT="1"/>
      <dgm:spPr/>
      <dgm:t>
        <a:bodyPr/>
        <a:lstStyle/>
        <a:p>
          <a:pPr algn="ctr"/>
          <a:r>
            <a:rPr lang="tr-TR" sz="2800" dirty="0">
              <a:latin typeface="Bahnschrift Condensed" pitchFamily="34" charset="0"/>
            </a:rPr>
            <a:t>1</a:t>
          </a:r>
        </a:p>
      </dgm:t>
    </dgm:pt>
    <dgm:pt modelId="{CFBD3C6F-696D-4F65-87CF-3F71949D2E30}" type="sibTrans" cxnId="{81D3A284-E23F-407A-A097-E242286E66CD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2E0BC5C6-B6FD-4ECD-9B86-74FEA5C3E8E9}" type="parTrans" cxnId="{81D3A284-E23F-407A-A097-E242286E66CD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2F3CE690-6147-458C-B991-78108224F5FB}">
      <dgm:prSet custT="1"/>
      <dgm:spPr/>
      <dgm:t>
        <a:bodyPr/>
        <a:lstStyle/>
        <a:p>
          <a:pPr algn="ctr"/>
          <a:r>
            <a:rPr lang="tr-TR" sz="2800" dirty="0">
              <a:latin typeface="Bahnschrift Condensed" pitchFamily="34" charset="0"/>
            </a:rPr>
            <a:t>4</a:t>
          </a:r>
        </a:p>
      </dgm:t>
    </dgm:pt>
    <dgm:pt modelId="{98C4E040-CD5C-4573-8C36-2054C38258A4}" type="parTrans" cxnId="{36CCF435-1476-44F5-A882-8BF4B14D3B4C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ED6C6843-05A0-4C93-BBC7-C24DC7CD2294}" type="sibTrans" cxnId="{36CCF435-1476-44F5-A882-8BF4B14D3B4C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DCBE7F2C-0DD2-4FC8-9F78-257D2F3FA2A5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tr-TR" sz="2800" b="1" dirty="0">
              <a:latin typeface="Bahnschrift Condensed" pitchFamily="34" charset="0"/>
              <a:cs typeface="Times New Roman" panose="02020603050405020304" pitchFamily="18" charset="0"/>
            </a:rPr>
            <a:t>İdari yükümlülüğünüzü yerine getirin.</a:t>
          </a:r>
        </a:p>
      </dgm:t>
    </dgm:pt>
    <dgm:pt modelId="{C7AF2C74-7F2C-4754-81BF-A7D7B7ADAD54}" type="parTrans" cxnId="{79EDE3B2-A30F-421C-80E3-E05601C420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7E5B7B3B-7780-4087-A2A3-61496D109FA0}" type="sibTrans" cxnId="{79EDE3B2-A30F-421C-80E3-E05601C420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8DB74672-E884-4A25-AAA1-03BB079CE464}" type="pres">
      <dgm:prSet presAssocID="{F9288C88-714A-4FA9-93C4-D53477B1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34B37-C088-4F6D-9D19-7902FF11FD3D}" type="pres">
      <dgm:prSet presAssocID="{329A68BF-E1C6-4264-BDE4-7A6B8F98F2E4}" presName="composite" presStyleCnt="0"/>
      <dgm:spPr/>
      <dgm:t>
        <a:bodyPr/>
        <a:lstStyle/>
        <a:p>
          <a:endParaRPr lang="en-US"/>
        </a:p>
      </dgm:t>
    </dgm:pt>
    <dgm:pt modelId="{2BBCAF2B-AAF6-4A13-8312-99DC9024154A}" type="pres">
      <dgm:prSet presAssocID="{329A68BF-E1C6-4264-BDE4-7A6B8F98F2E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94B5B-C6A0-4AB8-BE54-99F25AEA6041}" type="pres">
      <dgm:prSet presAssocID="{329A68BF-E1C6-4264-BDE4-7A6B8F98F2E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8613-36B0-4FAB-A043-39DEDC974010}" type="pres">
      <dgm:prSet presAssocID="{CFBD3C6F-696D-4F65-87CF-3F71949D2E30}" presName="sp" presStyleCnt="0"/>
      <dgm:spPr/>
      <dgm:t>
        <a:bodyPr/>
        <a:lstStyle/>
        <a:p>
          <a:endParaRPr lang="en-US"/>
        </a:p>
      </dgm:t>
    </dgm:pt>
    <dgm:pt modelId="{A2F3834A-CC8B-4D8C-BC38-92E0E113E032}" type="pres">
      <dgm:prSet presAssocID="{4DA52990-E082-42E0-9EF6-FC57FE332656}" presName="composite" presStyleCnt="0"/>
      <dgm:spPr/>
      <dgm:t>
        <a:bodyPr/>
        <a:lstStyle/>
        <a:p>
          <a:endParaRPr lang="en-US"/>
        </a:p>
      </dgm:t>
    </dgm:pt>
    <dgm:pt modelId="{63474BC4-7960-4467-AC8B-BFD60770F6C2}" type="pres">
      <dgm:prSet presAssocID="{4DA52990-E082-42E0-9EF6-FC57FE3326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1DC3E-308E-4905-9D89-243A497E4608}" type="pres">
      <dgm:prSet presAssocID="{4DA52990-E082-42E0-9EF6-FC57FE33265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A8E20-9B76-4CB5-9E66-F0E802C3422D}" type="pres">
      <dgm:prSet presAssocID="{4DB52D67-1914-411C-AA30-FCF803E769A3}" presName="sp" presStyleCnt="0"/>
      <dgm:spPr/>
      <dgm:t>
        <a:bodyPr/>
        <a:lstStyle/>
        <a:p>
          <a:endParaRPr lang="en-US"/>
        </a:p>
      </dgm:t>
    </dgm:pt>
    <dgm:pt modelId="{C8187D8B-D406-4C9B-93BD-AC213E59D9E7}" type="pres">
      <dgm:prSet presAssocID="{5594DADE-092E-4567-89E2-3B09362E4952}" presName="composite" presStyleCnt="0"/>
      <dgm:spPr/>
      <dgm:t>
        <a:bodyPr/>
        <a:lstStyle/>
        <a:p>
          <a:endParaRPr lang="en-US"/>
        </a:p>
      </dgm:t>
    </dgm:pt>
    <dgm:pt modelId="{7502223F-FB46-4227-AF14-56F0548EFE00}" type="pres">
      <dgm:prSet presAssocID="{5594DADE-092E-4567-89E2-3B09362E49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A271E-B548-4B86-B1B4-9C4CCAD19FAC}" type="pres">
      <dgm:prSet presAssocID="{5594DADE-092E-4567-89E2-3B09362E49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E130-A0D0-4E97-A69B-71294C833028}" type="pres">
      <dgm:prSet presAssocID="{4E0F74AE-2393-4EA6-B274-450F0D243596}" presName="sp" presStyleCnt="0"/>
      <dgm:spPr/>
      <dgm:t>
        <a:bodyPr/>
        <a:lstStyle/>
        <a:p>
          <a:endParaRPr lang="en-US"/>
        </a:p>
      </dgm:t>
    </dgm:pt>
    <dgm:pt modelId="{6F17538D-80E6-41C6-8C9F-68EE2F28C3BA}" type="pres">
      <dgm:prSet presAssocID="{2F3CE690-6147-458C-B991-78108224F5FB}" presName="composite" presStyleCnt="0"/>
      <dgm:spPr/>
      <dgm:t>
        <a:bodyPr/>
        <a:lstStyle/>
        <a:p>
          <a:endParaRPr lang="en-US"/>
        </a:p>
      </dgm:t>
    </dgm:pt>
    <dgm:pt modelId="{49D34AE4-F5FA-4894-8A70-66A3B0D167CE}" type="pres">
      <dgm:prSet presAssocID="{2F3CE690-6147-458C-B991-78108224F5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DA81A-1858-4087-A99F-676FE0D57F2E}" type="pres">
      <dgm:prSet presAssocID="{2F3CE690-6147-458C-B991-78108224F5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2F1D6-273D-4F72-AE06-2FDCB2AF5E34}" type="presOf" srcId="{2F3CE690-6147-458C-B991-78108224F5FB}" destId="{49D34AE4-F5FA-4894-8A70-66A3B0D167CE}" srcOrd="0" destOrd="0" presId="urn:microsoft.com/office/officeart/2005/8/layout/chevron2"/>
    <dgm:cxn modelId="{8088A8D6-1D45-4323-8624-40CAA3EB5602}" type="presOf" srcId="{4DA52990-E082-42E0-9EF6-FC57FE332656}" destId="{63474BC4-7960-4467-AC8B-BFD60770F6C2}" srcOrd="0" destOrd="0" presId="urn:microsoft.com/office/officeart/2005/8/layout/chevron2"/>
    <dgm:cxn modelId="{C36C3116-1035-412C-82E5-9F32705FD152}" type="presOf" srcId="{C171EDE6-735B-409F-9598-57DBDFC1AB1D}" destId="{0B5A271E-B548-4B86-B1B4-9C4CCAD19FAC}" srcOrd="0" destOrd="0" presId="urn:microsoft.com/office/officeart/2005/8/layout/chevron2"/>
    <dgm:cxn modelId="{6E8F0A71-5660-422E-9B25-65DFDA267072}" type="presOf" srcId="{5594DADE-092E-4567-89E2-3B09362E4952}" destId="{7502223F-FB46-4227-AF14-56F0548EFE00}" srcOrd="0" destOrd="0" presId="urn:microsoft.com/office/officeart/2005/8/layout/chevron2"/>
    <dgm:cxn modelId="{53404F34-2B2B-4A75-84DE-5E7ADC162792}" srcId="{F9288C88-714A-4FA9-93C4-D53477B122E7}" destId="{5594DADE-092E-4567-89E2-3B09362E4952}" srcOrd="2" destOrd="0" parTransId="{8D7D3074-690F-4CFD-A32F-057EADA07F59}" sibTransId="{4E0F74AE-2393-4EA6-B274-450F0D243596}"/>
    <dgm:cxn modelId="{79EDE3B2-A30F-421C-80E3-E05601C42066}" srcId="{2F3CE690-6147-458C-B991-78108224F5FB}" destId="{DCBE7F2C-0DD2-4FC8-9F78-257D2F3FA2A5}" srcOrd="0" destOrd="0" parTransId="{C7AF2C74-7F2C-4754-81BF-A7D7B7ADAD54}" sibTransId="{7E5B7B3B-7780-4087-A2A3-61496D109FA0}"/>
    <dgm:cxn modelId="{81D3A284-E23F-407A-A097-E242286E66CD}" srcId="{F9288C88-714A-4FA9-93C4-D53477B122E7}" destId="{329A68BF-E1C6-4264-BDE4-7A6B8F98F2E4}" srcOrd="0" destOrd="0" parTransId="{2E0BC5C6-B6FD-4ECD-9B86-74FEA5C3E8E9}" sibTransId="{CFBD3C6F-696D-4F65-87CF-3F71949D2E30}"/>
    <dgm:cxn modelId="{3CA801CE-8783-4FC9-AD5D-46484F750751}" srcId="{4DA52990-E082-42E0-9EF6-FC57FE332656}" destId="{F6D1201A-E08F-46C3-9B10-E4EE220ABDC6}" srcOrd="0" destOrd="0" parTransId="{D968F6A9-0563-4696-88B3-F8C595801A8A}" sibTransId="{75BEDC18-F5AE-4F5B-8556-0F6DA3408B4E}"/>
    <dgm:cxn modelId="{B39AA42D-5244-40D8-965E-7CA526CC6E08}" type="presOf" srcId="{F6D1201A-E08F-46C3-9B10-E4EE220ABDC6}" destId="{5AD1DC3E-308E-4905-9D89-243A497E4608}" srcOrd="0" destOrd="0" presId="urn:microsoft.com/office/officeart/2005/8/layout/chevron2"/>
    <dgm:cxn modelId="{84221075-BB40-4350-B787-7EC5E182B94E}" srcId="{5594DADE-092E-4567-89E2-3B09362E4952}" destId="{C171EDE6-735B-409F-9598-57DBDFC1AB1D}" srcOrd="0" destOrd="0" parTransId="{0ED84121-BF3F-460F-AE2B-B60F24583DE8}" sibTransId="{BD4F09B9-7A8E-4CBF-BE4F-F67DBE2679DC}"/>
    <dgm:cxn modelId="{DDFCBBAB-2562-4846-BBCF-082AC66B41B1}" type="presOf" srcId="{DCBE7F2C-0DD2-4FC8-9F78-257D2F3FA2A5}" destId="{B0ADA81A-1858-4087-A99F-676FE0D57F2E}" srcOrd="0" destOrd="0" presId="urn:microsoft.com/office/officeart/2005/8/layout/chevron2"/>
    <dgm:cxn modelId="{A4D76C61-1372-4971-9DF7-7DC53AD2E05B}" type="presOf" srcId="{8D4EC1DE-25D6-441E-AB51-0A553BA808C2}" destId="{A8494B5B-C6A0-4AB8-BE54-99F25AEA6041}" srcOrd="0" destOrd="0" presId="urn:microsoft.com/office/officeart/2005/8/layout/chevron2"/>
    <dgm:cxn modelId="{CA046067-5586-42D3-9CD7-A2AC7DF177C6}" srcId="{329A68BF-E1C6-4264-BDE4-7A6B8F98F2E4}" destId="{8D4EC1DE-25D6-441E-AB51-0A553BA808C2}" srcOrd="0" destOrd="0" parTransId="{564DD6A5-54C6-4848-B8C5-7A380C5A51DF}" sibTransId="{B96A6F2F-9426-494E-AD85-002DB8C258F4}"/>
    <dgm:cxn modelId="{36CCF435-1476-44F5-A882-8BF4B14D3B4C}" srcId="{F9288C88-714A-4FA9-93C4-D53477B122E7}" destId="{2F3CE690-6147-458C-B991-78108224F5FB}" srcOrd="3" destOrd="0" parTransId="{98C4E040-CD5C-4573-8C36-2054C38258A4}" sibTransId="{ED6C6843-05A0-4C93-BBC7-C24DC7CD2294}"/>
    <dgm:cxn modelId="{B0DCE06D-3392-462D-966C-A0828C350563}" type="presOf" srcId="{F9288C88-714A-4FA9-93C4-D53477B122E7}" destId="{8DB74672-E884-4A25-AAA1-03BB079CE464}" srcOrd="0" destOrd="0" presId="urn:microsoft.com/office/officeart/2005/8/layout/chevron2"/>
    <dgm:cxn modelId="{01781E39-B44A-4E47-8D4F-1B81B7E87366}" srcId="{F9288C88-714A-4FA9-93C4-D53477B122E7}" destId="{4DA52990-E082-42E0-9EF6-FC57FE332656}" srcOrd="1" destOrd="0" parTransId="{D251AFAE-DE2E-4C19-8AE3-CCA2C883AAE3}" sibTransId="{4DB52D67-1914-411C-AA30-FCF803E769A3}"/>
    <dgm:cxn modelId="{21E3093D-7D0E-4051-8C3A-C79A459E65F8}" type="presOf" srcId="{329A68BF-E1C6-4264-BDE4-7A6B8F98F2E4}" destId="{2BBCAF2B-AAF6-4A13-8312-99DC9024154A}" srcOrd="0" destOrd="0" presId="urn:microsoft.com/office/officeart/2005/8/layout/chevron2"/>
    <dgm:cxn modelId="{F38FB783-2A15-4EA2-8966-EE9B7A1C353E}" type="presParOf" srcId="{8DB74672-E884-4A25-AAA1-03BB079CE464}" destId="{4C934B37-C088-4F6D-9D19-7902FF11FD3D}" srcOrd="0" destOrd="0" presId="urn:microsoft.com/office/officeart/2005/8/layout/chevron2"/>
    <dgm:cxn modelId="{182DE691-D5DE-4E7E-8045-21083038F3BE}" type="presParOf" srcId="{4C934B37-C088-4F6D-9D19-7902FF11FD3D}" destId="{2BBCAF2B-AAF6-4A13-8312-99DC9024154A}" srcOrd="0" destOrd="0" presId="urn:microsoft.com/office/officeart/2005/8/layout/chevron2"/>
    <dgm:cxn modelId="{8FC2644E-5946-4EF6-8742-1BC68AD9A995}" type="presParOf" srcId="{4C934B37-C088-4F6D-9D19-7902FF11FD3D}" destId="{A8494B5B-C6A0-4AB8-BE54-99F25AEA6041}" srcOrd="1" destOrd="0" presId="urn:microsoft.com/office/officeart/2005/8/layout/chevron2"/>
    <dgm:cxn modelId="{0BA4C1C2-9F21-4A6A-A5C0-70FF83A07185}" type="presParOf" srcId="{8DB74672-E884-4A25-AAA1-03BB079CE464}" destId="{4A9A8613-36B0-4FAB-A043-39DEDC974010}" srcOrd="1" destOrd="0" presId="urn:microsoft.com/office/officeart/2005/8/layout/chevron2"/>
    <dgm:cxn modelId="{3091009E-A721-4498-9908-6852C78BFE86}" type="presParOf" srcId="{8DB74672-E884-4A25-AAA1-03BB079CE464}" destId="{A2F3834A-CC8B-4D8C-BC38-92E0E113E032}" srcOrd="2" destOrd="0" presId="urn:microsoft.com/office/officeart/2005/8/layout/chevron2"/>
    <dgm:cxn modelId="{461ECC9C-0A0D-46AB-8482-42CB42B1C05A}" type="presParOf" srcId="{A2F3834A-CC8B-4D8C-BC38-92E0E113E032}" destId="{63474BC4-7960-4467-AC8B-BFD60770F6C2}" srcOrd="0" destOrd="0" presId="urn:microsoft.com/office/officeart/2005/8/layout/chevron2"/>
    <dgm:cxn modelId="{E003F892-5755-4594-B95F-6CA4583ABB29}" type="presParOf" srcId="{A2F3834A-CC8B-4D8C-BC38-92E0E113E032}" destId="{5AD1DC3E-308E-4905-9D89-243A497E4608}" srcOrd="1" destOrd="0" presId="urn:microsoft.com/office/officeart/2005/8/layout/chevron2"/>
    <dgm:cxn modelId="{FBB91050-5E95-47F5-98C5-B0E7B58DF4DC}" type="presParOf" srcId="{8DB74672-E884-4A25-AAA1-03BB079CE464}" destId="{36AA8E20-9B76-4CB5-9E66-F0E802C3422D}" srcOrd="3" destOrd="0" presId="urn:microsoft.com/office/officeart/2005/8/layout/chevron2"/>
    <dgm:cxn modelId="{F917DDD5-F75F-4948-B88C-03E4442F29FE}" type="presParOf" srcId="{8DB74672-E884-4A25-AAA1-03BB079CE464}" destId="{C8187D8B-D406-4C9B-93BD-AC213E59D9E7}" srcOrd="4" destOrd="0" presId="urn:microsoft.com/office/officeart/2005/8/layout/chevron2"/>
    <dgm:cxn modelId="{DCFC5D98-6B7D-45AD-94CD-0B4C73AA4982}" type="presParOf" srcId="{C8187D8B-D406-4C9B-93BD-AC213E59D9E7}" destId="{7502223F-FB46-4227-AF14-56F0548EFE00}" srcOrd="0" destOrd="0" presId="urn:microsoft.com/office/officeart/2005/8/layout/chevron2"/>
    <dgm:cxn modelId="{EF4DD6B0-A247-45CE-821C-F86CA078A146}" type="presParOf" srcId="{C8187D8B-D406-4C9B-93BD-AC213E59D9E7}" destId="{0B5A271E-B548-4B86-B1B4-9C4CCAD19FAC}" srcOrd="1" destOrd="0" presId="urn:microsoft.com/office/officeart/2005/8/layout/chevron2"/>
    <dgm:cxn modelId="{EBBCAA61-4840-4D9F-9B0E-085BA29E4C2B}" type="presParOf" srcId="{8DB74672-E884-4A25-AAA1-03BB079CE464}" destId="{7BB9E130-A0D0-4E97-A69B-71294C833028}" srcOrd="5" destOrd="0" presId="urn:microsoft.com/office/officeart/2005/8/layout/chevron2"/>
    <dgm:cxn modelId="{CF68725C-CD41-41FF-99CF-FA4AF92CF15C}" type="presParOf" srcId="{8DB74672-E884-4A25-AAA1-03BB079CE464}" destId="{6F17538D-80E6-41C6-8C9F-68EE2F28C3BA}" srcOrd="6" destOrd="0" presId="urn:microsoft.com/office/officeart/2005/8/layout/chevron2"/>
    <dgm:cxn modelId="{E3EB4F13-8568-4B87-8EEF-96F4C07EDC39}" type="presParOf" srcId="{6F17538D-80E6-41C6-8C9F-68EE2F28C3BA}" destId="{49D34AE4-F5FA-4894-8A70-66A3B0D167CE}" srcOrd="0" destOrd="0" presId="urn:microsoft.com/office/officeart/2005/8/layout/chevron2"/>
    <dgm:cxn modelId="{5B1226B4-0ABF-48FD-81A2-2F81C4EB27CB}" type="presParOf" srcId="{6F17538D-80E6-41C6-8C9F-68EE2F28C3BA}" destId="{B0ADA81A-1858-4087-A99F-676FE0D57F2E}" srcOrd="1" destOrd="0" presId="urn:microsoft.com/office/officeart/2005/8/layout/chevron2"/>
  </dgm:cxnLst>
  <dgm:bg/>
  <dgm:whole>
    <a:ln w="5715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7D591-3347-427D-839C-0503791ABB43}" type="doc">
      <dgm:prSet loTypeId="urn:microsoft.com/office/officeart/2005/8/layout/h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A22B2E97-ADD5-471F-B751-09F1ECFA03FC}">
      <dgm:prSet phldrT="[Metin]" custT="1"/>
      <dgm:spPr/>
      <dgm:t>
        <a:bodyPr/>
        <a:lstStyle/>
        <a:p>
          <a:r>
            <a:rPr lang="en-US" sz="4000" b="1" dirty="0" smtClean="0">
              <a:latin typeface="Bahnschrift Condensed" pitchFamily="34" charset="0"/>
            </a:rPr>
            <a:t>ÖĞRETİCİ</a:t>
          </a:r>
          <a:r>
            <a:rPr lang="tr-TR" sz="4000" b="1" dirty="0" smtClean="0">
              <a:latin typeface="Bahnschrift Condensed" pitchFamily="34" charset="0"/>
            </a:rPr>
            <a:t>Y</a:t>
          </a:r>
          <a:r>
            <a:rPr lang="en-US" sz="4000" b="1" dirty="0" smtClean="0">
              <a:latin typeface="Bahnschrift Condensed" pitchFamily="34" charset="0"/>
            </a:rPr>
            <a:t>SENİZ</a:t>
          </a:r>
          <a:endParaRPr lang="tr-TR" sz="4000" b="1" dirty="0">
            <a:latin typeface="Bahnschrift Condensed" pitchFamily="34" charset="0"/>
          </a:endParaRPr>
        </a:p>
      </dgm:t>
    </dgm:pt>
    <dgm:pt modelId="{A57E5AD6-C5FF-4334-A05B-869564C5FAC3}" type="parTrans" cxnId="{FF224B59-0241-4246-9171-ACA7DB600791}">
      <dgm:prSet/>
      <dgm:spPr/>
      <dgm:t>
        <a:bodyPr/>
        <a:lstStyle/>
        <a:p>
          <a:endParaRPr lang="tr-TR"/>
        </a:p>
      </dgm:t>
    </dgm:pt>
    <dgm:pt modelId="{A2B91BAC-556A-4712-877A-80ABBE1FB83A}" type="sibTrans" cxnId="{FF224B59-0241-4246-9171-ACA7DB600791}">
      <dgm:prSet/>
      <dgm:spPr/>
      <dgm:t>
        <a:bodyPr/>
        <a:lstStyle/>
        <a:p>
          <a:endParaRPr lang="tr-TR"/>
        </a:p>
      </dgm:t>
    </dgm:pt>
    <dgm:pt modelId="{D1EE8216-4169-4277-AF65-4F69FF7712A7}">
      <dgm:prSet phldrT="[Metin]" custT="1"/>
      <dgm:spPr/>
      <dgm:t>
        <a:bodyPr/>
        <a:lstStyle/>
        <a:p>
          <a:pPr algn="l"/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Durumdan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yapma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zorunluluğundan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yöneticiyi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edin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. </a:t>
          </a:r>
          <a:endParaRPr lang="tr-TR" sz="2800" dirty="0">
            <a:latin typeface="Bahnschrift Condensed" pitchFamily="34" charset="0"/>
          </a:endParaRPr>
        </a:p>
      </dgm:t>
    </dgm:pt>
    <dgm:pt modelId="{FB4395E9-ECB5-439B-8906-6DBF53FF86E6}" type="parTrans" cxnId="{4D722DBC-2AD8-487E-9B8C-14047E427D95}">
      <dgm:prSet/>
      <dgm:spPr/>
      <dgm:t>
        <a:bodyPr/>
        <a:lstStyle/>
        <a:p>
          <a:endParaRPr lang="tr-TR"/>
        </a:p>
      </dgm:t>
    </dgm:pt>
    <dgm:pt modelId="{29D4C4FC-7876-4283-A4CA-08619D56B029}" type="sibTrans" cxnId="{4D722DBC-2AD8-487E-9B8C-14047E427D95}">
      <dgm:prSet/>
      <dgm:spPr/>
      <dgm:t>
        <a:bodyPr/>
        <a:lstStyle/>
        <a:p>
          <a:endParaRPr lang="tr-TR"/>
        </a:p>
      </dgm:t>
    </dgm:pt>
    <dgm:pt modelId="{5C972079-0C24-47F1-8381-5EEBC605F3B0}">
      <dgm:prSet phldrT="[Metin]" custT="1"/>
      <dgm:spPr/>
      <dgm:t>
        <a:bodyPr/>
        <a:lstStyle/>
        <a:p>
          <a:r>
            <a:rPr lang="en-US" sz="4000" dirty="0">
              <a:latin typeface="Bahnschrift Condensed" pitchFamily="34" charset="0"/>
            </a:rPr>
            <a:t>KURS YÖNETİCİSİYSENİZ</a:t>
          </a:r>
          <a:endParaRPr lang="tr-TR" sz="4000" dirty="0">
            <a:latin typeface="Bahnschrift Condensed" pitchFamily="34" charset="0"/>
          </a:endParaRPr>
        </a:p>
      </dgm:t>
    </dgm:pt>
    <dgm:pt modelId="{BA8A74F6-CAE3-41CD-9235-DED803688213}" type="parTrans" cxnId="{28E6F1B2-AC60-4E42-B351-05E7D86E4FD2}">
      <dgm:prSet/>
      <dgm:spPr/>
      <dgm:t>
        <a:bodyPr/>
        <a:lstStyle/>
        <a:p>
          <a:endParaRPr lang="tr-TR"/>
        </a:p>
      </dgm:t>
    </dgm:pt>
    <dgm:pt modelId="{B8922DEC-5A4B-4987-BAC8-CE043D4F2D9A}" type="sibTrans" cxnId="{28E6F1B2-AC60-4E42-B351-05E7D86E4FD2}">
      <dgm:prSet/>
      <dgm:spPr/>
      <dgm:t>
        <a:bodyPr/>
        <a:lstStyle/>
        <a:p>
          <a:endParaRPr lang="tr-TR"/>
        </a:p>
      </dgm:t>
    </dgm:pt>
    <dgm:pt modelId="{5DC938E3-38B7-4D6C-AD63-65A3FC07C651}">
      <dgm:prSet phldrT="[Metin]" custT="1"/>
      <dgm:spPr/>
      <dgm:t>
        <a:bodyPr/>
        <a:lstStyle/>
        <a:p>
          <a:pPr algn="l"/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Durumdan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yapma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zorunluluğundan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ilçe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müftülüğünü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edin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dirty="0">
            <a:latin typeface="Bahnschrift Condensed" pitchFamily="34" charset="0"/>
          </a:endParaRPr>
        </a:p>
      </dgm:t>
    </dgm:pt>
    <dgm:pt modelId="{691974CA-DBAE-4ABC-B043-45E2A5A5AEBB}" type="parTrans" cxnId="{8627434A-8E89-4FC1-81E3-86CFDC4B15CA}">
      <dgm:prSet/>
      <dgm:spPr/>
      <dgm:t>
        <a:bodyPr/>
        <a:lstStyle/>
        <a:p>
          <a:endParaRPr lang="tr-TR"/>
        </a:p>
      </dgm:t>
    </dgm:pt>
    <dgm:pt modelId="{9E9D4206-54AD-4F4B-BAC8-AD3C752D63CA}" type="sibTrans" cxnId="{8627434A-8E89-4FC1-81E3-86CFDC4B15CA}">
      <dgm:prSet/>
      <dgm:spPr/>
      <dgm:t>
        <a:bodyPr/>
        <a:lstStyle/>
        <a:p>
          <a:endParaRPr lang="tr-TR"/>
        </a:p>
      </dgm:t>
    </dgm:pt>
    <dgm:pt modelId="{655FED9E-6276-4AE8-BB85-9CF51E980E86}">
      <dgm:prSet custT="1"/>
      <dgm:spPr/>
      <dgm:t>
        <a:bodyPr/>
        <a:lstStyle/>
        <a:p>
          <a:pPr algn="l"/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İlgili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err="1">
              <a:latin typeface="Bahnschrift Condensed" pitchFamily="34" charset="0"/>
              <a:cs typeface="Times New Roman" panose="02020603050405020304" pitchFamily="18" charset="0"/>
            </a:rPr>
            <a:t>bildirimi</a:t>
          </a:r>
          <a:r>
            <a:rPr lang="en-US" sz="280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smtClean="0">
              <a:latin typeface="Bahnschrift Condensed" pitchFamily="34" charset="0"/>
              <a:cs typeface="Times New Roman" panose="02020603050405020304" pitchFamily="18" charset="0"/>
            </a:rPr>
            <a:t>gerçekleştirin.</a:t>
          </a:r>
          <a:endParaRPr lang="en-US" sz="2800" dirty="0">
            <a:latin typeface="Bahnschrift Condensed" pitchFamily="34" charset="0"/>
            <a:cs typeface="Times New Roman" panose="02020603050405020304" pitchFamily="18" charset="0"/>
          </a:endParaRPr>
        </a:p>
      </dgm:t>
    </dgm:pt>
    <dgm:pt modelId="{BD766D13-84B1-4078-97CF-3D3F5BC2AB4B}" type="parTrans" cxnId="{E41B7EA7-D7AB-4589-A439-DA4354536945}">
      <dgm:prSet/>
      <dgm:spPr/>
      <dgm:t>
        <a:bodyPr/>
        <a:lstStyle/>
        <a:p>
          <a:endParaRPr lang="tr-TR"/>
        </a:p>
      </dgm:t>
    </dgm:pt>
    <dgm:pt modelId="{CB58B8D9-CD43-4BB1-869B-D7B80F77B061}" type="sibTrans" cxnId="{E41B7EA7-D7AB-4589-A439-DA4354536945}">
      <dgm:prSet/>
      <dgm:spPr/>
      <dgm:t>
        <a:bodyPr/>
        <a:lstStyle/>
        <a:p>
          <a:endParaRPr lang="tr-TR"/>
        </a:p>
      </dgm:t>
    </dgm:pt>
    <dgm:pt modelId="{2C20A194-15B1-471B-9899-7831822A4237}">
      <dgm:prSet custT="1"/>
      <dgm:spPr/>
      <dgm:t>
        <a:bodyPr/>
        <a:lstStyle/>
        <a:p>
          <a:pPr algn="l"/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İlgili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bildirimi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Bahnschrift Condensed" pitchFamily="34" charset="0"/>
              <a:cs typeface="Times New Roman" panose="02020603050405020304" pitchFamily="18" charset="0"/>
            </a:rPr>
            <a:t>gerçekleştirin</a:t>
          </a:r>
          <a:r>
            <a:rPr lang="en-US" sz="28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</a:p>
      </dgm:t>
    </dgm:pt>
    <dgm:pt modelId="{5BC80A5D-BFCB-40C3-A379-1DD2DF6BAEE1}" type="parTrans" cxnId="{85469ECA-7E38-4861-851C-CC07B3880B92}">
      <dgm:prSet/>
      <dgm:spPr/>
      <dgm:t>
        <a:bodyPr/>
        <a:lstStyle/>
        <a:p>
          <a:endParaRPr lang="tr-TR"/>
        </a:p>
      </dgm:t>
    </dgm:pt>
    <dgm:pt modelId="{5AD964D1-664D-45D3-BABB-E72019D26D2A}" type="sibTrans" cxnId="{85469ECA-7E38-4861-851C-CC07B3880B92}">
      <dgm:prSet/>
      <dgm:spPr/>
      <dgm:t>
        <a:bodyPr/>
        <a:lstStyle/>
        <a:p>
          <a:endParaRPr lang="tr-TR"/>
        </a:p>
      </dgm:t>
    </dgm:pt>
    <dgm:pt modelId="{AF5F4F7A-A704-4EB7-B347-62B368B944A9}">
      <dgm:prSet phldrT="[Metin]" custT="1"/>
      <dgm:spPr/>
      <dgm:t>
        <a:bodyPr/>
        <a:lstStyle/>
        <a:p>
          <a:pPr algn="l"/>
          <a:endParaRPr lang="tr-TR" sz="2800" dirty="0">
            <a:latin typeface="Bahnschrift Condensed" pitchFamily="34" charset="0"/>
          </a:endParaRPr>
        </a:p>
      </dgm:t>
    </dgm:pt>
    <dgm:pt modelId="{04203289-9F3F-44A3-91C4-AA78C4424596}" type="parTrans" cxnId="{5FD22ADE-3319-4E9B-9B22-6647F6B32BAB}">
      <dgm:prSet/>
      <dgm:spPr/>
      <dgm:t>
        <a:bodyPr/>
        <a:lstStyle/>
        <a:p>
          <a:endParaRPr lang="tr-TR"/>
        </a:p>
      </dgm:t>
    </dgm:pt>
    <dgm:pt modelId="{107D5657-1229-494F-9ECB-2FF17070F5D4}" type="sibTrans" cxnId="{5FD22ADE-3319-4E9B-9B22-6647F6B32BAB}">
      <dgm:prSet/>
      <dgm:spPr/>
      <dgm:t>
        <a:bodyPr/>
        <a:lstStyle/>
        <a:p>
          <a:endParaRPr lang="tr-TR"/>
        </a:p>
      </dgm:t>
    </dgm:pt>
    <dgm:pt modelId="{691062E2-C573-4E32-845E-023E54A271BD}">
      <dgm:prSet custT="1"/>
      <dgm:spPr/>
      <dgm:t>
        <a:bodyPr/>
        <a:lstStyle/>
        <a:p>
          <a:pPr algn="l"/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NOT: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Kurs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yöneticisi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idari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yükümlülük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olarak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ilçe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müftülüğünü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yapacağınızdan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dirty="0" err="1">
              <a:latin typeface="Bahnschrift Condensed" pitchFamily="34" charset="0"/>
              <a:cs typeface="Times New Roman" panose="02020603050405020304" pitchFamily="18" charset="0"/>
            </a:rPr>
            <a:t>etmelidir</a:t>
          </a:r>
          <a:r>
            <a:rPr lang="en-US" sz="2800" i="1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en-US" sz="2800" dirty="0">
            <a:latin typeface="Bahnschrift Condensed" pitchFamily="34" charset="0"/>
            <a:cs typeface="Times New Roman" panose="02020603050405020304" pitchFamily="18" charset="0"/>
          </a:endParaRPr>
        </a:p>
      </dgm:t>
    </dgm:pt>
    <dgm:pt modelId="{F4B54BA7-04E5-476B-A258-A00ADA29A3F9}" type="sibTrans" cxnId="{021DDEFE-FDAD-4A07-85EF-58DC4F8B01B1}">
      <dgm:prSet/>
      <dgm:spPr/>
      <dgm:t>
        <a:bodyPr/>
        <a:lstStyle/>
        <a:p>
          <a:endParaRPr lang="en-US"/>
        </a:p>
      </dgm:t>
    </dgm:pt>
    <dgm:pt modelId="{012C5B1A-54A3-4B6C-B32D-E778722B64F1}" type="parTrans" cxnId="{021DDEFE-FDAD-4A07-85EF-58DC4F8B01B1}">
      <dgm:prSet/>
      <dgm:spPr/>
      <dgm:t>
        <a:bodyPr/>
        <a:lstStyle/>
        <a:p>
          <a:endParaRPr lang="en-US"/>
        </a:p>
      </dgm:t>
    </dgm:pt>
    <dgm:pt modelId="{A1B1DE28-EB64-425C-AF1B-2BC252AA6543}" type="pres">
      <dgm:prSet presAssocID="{DF07D591-3347-427D-839C-0503791AB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738BF-F989-4A36-844E-63049271EBB4}" type="pres">
      <dgm:prSet presAssocID="{A22B2E97-ADD5-471F-B751-09F1ECFA03FC}" presName="composite" presStyleCnt="0"/>
      <dgm:spPr/>
    </dgm:pt>
    <dgm:pt modelId="{13625452-5F62-4983-B6F5-83A55D68F35E}" type="pres">
      <dgm:prSet presAssocID="{A22B2E97-ADD5-471F-B751-09F1ECFA03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29CD8-51BD-44E7-8771-75CBCE9E71A9}" type="pres">
      <dgm:prSet presAssocID="{A22B2E97-ADD5-471F-B751-09F1ECFA03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11770-BA69-4198-B771-8D1A689992D4}" type="pres">
      <dgm:prSet presAssocID="{A2B91BAC-556A-4712-877A-80ABBE1FB83A}" presName="space" presStyleCnt="0"/>
      <dgm:spPr/>
    </dgm:pt>
    <dgm:pt modelId="{6E79D7C9-191B-40ED-89D1-DF9394CEFFA2}" type="pres">
      <dgm:prSet presAssocID="{5C972079-0C24-47F1-8381-5EEBC605F3B0}" presName="composite" presStyleCnt="0"/>
      <dgm:spPr/>
    </dgm:pt>
    <dgm:pt modelId="{C17A14F5-D5E3-44AE-BF2F-8199F520458A}" type="pres">
      <dgm:prSet presAssocID="{5C972079-0C24-47F1-8381-5EEBC605F3B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41B3-1C5B-4A97-91D2-3B79AAC63CE8}" type="pres">
      <dgm:prSet presAssocID="{5C972079-0C24-47F1-8381-5EEBC605F3B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22ADE-3319-4E9B-9B22-6647F6B32BAB}" srcId="{5C972079-0C24-47F1-8381-5EEBC605F3B0}" destId="{AF5F4F7A-A704-4EB7-B347-62B368B944A9}" srcOrd="0" destOrd="0" parTransId="{04203289-9F3F-44A3-91C4-AA78C4424596}" sibTransId="{107D5657-1229-494F-9ECB-2FF17070F5D4}"/>
    <dgm:cxn modelId="{E41B7EA7-D7AB-4589-A439-DA4354536945}" srcId="{A22B2E97-ADD5-471F-B751-09F1ECFA03FC}" destId="{655FED9E-6276-4AE8-BB85-9CF51E980E86}" srcOrd="1" destOrd="0" parTransId="{BD766D13-84B1-4078-97CF-3D3F5BC2AB4B}" sibTransId="{CB58B8D9-CD43-4BB1-869B-D7B80F77B061}"/>
    <dgm:cxn modelId="{85469ECA-7E38-4861-851C-CC07B3880B92}" srcId="{5C972079-0C24-47F1-8381-5EEBC605F3B0}" destId="{2C20A194-15B1-471B-9899-7831822A4237}" srcOrd="2" destOrd="0" parTransId="{5BC80A5D-BFCB-40C3-A379-1DD2DF6BAEE1}" sibTransId="{5AD964D1-664D-45D3-BABB-E72019D26D2A}"/>
    <dgm:cxn modelId="{52558B2B-67EB-40F6-8840-29A554D265C4}" type="presOf" srcId="{DF07D591-3347-427D-839C-0503791ABB43}" destId="{A1B1DE28-EB64-425C-AF1B-2BC252AA6543}" srcOrd="0" destOrd="0" presId="urn:microsoft.com/office/officeart/2005/8/layout/hList1"/>
    <dgm:cxn modelId="{8627434A-8E89-4FC1-81E3-86CFDC4B15CA}" srcId="{5C972079-0C24-47F1-8381-5EEBC605F3B0}" destId="{5DC938E3-38B7-4D6C-AD63-65A3FC07C651}" srcOrd="1" destOrd="0" parTransId="{691974CA-DBAE-4ABC-B043-45E2A5A5AEBB}" sibTransId="{9E9D4206-54AD-4F4B-BAC8-AD3C752D63CA}"/>
    <dgm:cxn modelId="{FF224B59-0241-4246-9171-ACA7DB600791}" srcId="{DF07D591-3347-427D-839C-0503791ABB43}" destId="{A22B2E97-ADD5-471F-B751-09F1ECFA03FC}" srcOrd="0" destOrd="0" parTransId="{A57E5AD6-C5FF-4334-A05B-869564C5FAC3}" sibTransId="{A2B91BAC-556A-4712-877A-80ABBE1FB83A}"/>
    <dgm:cxn modelId="{21EFD5E2-45EF-4DE6-8B18-DE12C8C6A2BA}" type="presOf" srcId="{A22B2E97-ADD5-471F-B751-09F1ECFA03FC}" destId="{13625452-5F62-4983-B6F5-83A55D68F35E}" srcOrd="0" destOrd="0" presId="urn:microsoft.com/office/officeart/2005/8/layout/hList1"/>
    <dgm:cxn modelId="{5DC7A0A1-F45E-44C4-B807-2A072EBFE0E3}" type="presOf" srcId="{2C20A194-15B1-471B-9899-7831822A4237}" destId="{2D7041B3-1C5B-4A97-91D2-3B79AAC63CE8}" srcOrd="0" destOrd="2" presId="urn:microsoft.com/office/officeart/2005/8/layout/hList1"/>
    <dgm:cxn modelId="{343887E3-42B0-4269-B4CC-5732239EDDB4}" type="presOf" srcId="{5C972079-0C24-47F1-8381-5EEBC605F3B0}" destId="{C17A14F5-D5E3-44AE-BF2F-8199F520458A}" srcOrd="0" destOrd="0" presId="urn:microsoft.com/office/officeart/2005/8/layout/hList1"/>
    <dgm:cxn modelId="{4D722DBC-2AD8-487E-9B8C-14047E427D95}" srcId="{A22B2E97-ADD5-471F-B751-09F1ECFA03FC}" destId="{D1EE8216-4169-4277-AF65-4F69FF7712A7}" srcOrd="0" destOrd="0" parTransId="{FB4395E9-ECB5-439B-8906-6DBF53FF86E6}" sibTransId="{29D4C4FC-7876-4283-A4CA-08619D56B029}"/>
    <dgm:cxn modelId="{6E21DB07-D768-4658-A2F6-286F4E1A70C0}" type="presOf" srcId="{655FED9E-6276-4AE8-BB85-9CF51E980E86}" destId="{92029CD8-51BD-44E7-8771-75CBCE9E71A9}" srcOrd="0" destOrd="1" presId="urn:microsoft.com/office/officeart/2005/8/layout/hList1"/>
    <dgm:cxn modelId="{46313D56-5EAC-4170-A2D3-1292C30D40AF}" type="presOf" srcId="{691062E2-C573-4E32-845E-023E54A271BD}" destId="{92029CD8-51BD-44E7-8771-75CBCE9E71A9}" srcOrd="0" destOrd="2" presId="urn:microsoft.com/office/officeart/2005/8/layout/hList1"/>
    <dgm:cxn modelId="{0BA363E3-5C32-474E-99AC-18D27AE39923}" type="presOf" srcId="{AF5F4F7A-A704-4EB7-B347-62B368B944A9}" destId="{2D7041B3-1C5B-4A97-91D2-3B79AAC63CE8}" srcOrd="0" destOrd="0" presId="urn:microsoft.com/office/officeart/2005/8/layout/hList1"/>
    <dgm:cxn modelId="{28E6F1B2-AC60-4E42-B351-05E7D86E4FD2}" srcId="{DF07D591-3347-427D-839C-0503791ABB43}" destId="{5C972079-0C24-47F1-8381-5EEBC605F3B0}" srcOrd="1" destOrd="0" parTransId="{BA8A74F6-CAE3-41CD-9235-DED803688213}" sibTransId="{B8922DEC-5A4B-4987-BAC8-CE043D4F2D9A}"/>
    <dgm:cxn modelId="{F1FD4D22-65FE-447D-8BA3-B89210ECADD6}" type="presOf" srcId="{D1EE8216-4169-4277-AF65-4F69FF7712A7}" destId="{92029CD8-51BD-44E7-8771-75CBCE9E71A9}" srcOrd="0" destOrd="0" presId="urn:microsoft.com/office/officeart/2005/8/layout/hList1"/>
    <dgm:cxn modelId="{398814A3-2FDC-4417-97FF-5105A0F0F272}" type="presOf" srcId="{5DC938E3-38B7-4D6C-AD63-65A3FC07C651}" destId="{2D7041B3-1C5B-4A97-91D2-3B79AAC63CE8}" srcOrd="0" destOrd="1" presId="urn:microsoft.com/office/officeart/2005/8/layout/hList1"/>
    <dgm:cxn modelId="{021DDEFE-FDAD-4A07-85EF-58DC4F8B01B1}" srcId="{A22B2E97-ADD5-471F-B751-09F1ECFA03FC}" destId="{691062E2-C573-4E32-845E-023E54A271BD}" srcOrd="2" destOrd="0" parTransId="{012C5B1A-54A3-4B6C-B32D-E778722B64F1}" sibTransId="{F4B54BA7-04E5-476B-A258-A00ADA29A3F9}"/>
    <dgm:cxn modelId="{B816401F-B8A4-496C-A829-8C7E25F331F3}" type="presParOf" srcId="{A1B1DE28-EB64-425C-AF1B-2BC252AA6543}" destId="{D45738BF-F989-4A36-844E-63049271EBB4}" srcOrd="0" destOrd="0" presId="urn:microsoft.com/office/officeart/2005/8/layout/hList1"/>
    <dgm:cxn modelId="{241EB5B9-9664-43D9-A92A-EFF4DD27B9FC}" type="presParOf" srcId="{D45738BF-F989-4A36-844E-63049271EBB4}" destId="{13625452-5F62-4983-B6F5-83A55D68F35E}" srcOrd="0" destOrd="0" presId="urn:microsoft.com/office/officeart/2005/8/layout/hList1"/>
    <dgm:cxn modelId="{B49B8FDA-4475-4358-9FD6-6C24C3F98F67}" type="presParOf" srcId="{D45738BF-F989-4A36-844E-63049271EBB4}" destId="{92029CD8-51BD-44E7-8771-75CBCE9E71A9}" srcOrd="1" destOrd="0" presId="urn:microsoft.com/office/officeart/2005/8/layout/hList1"/>
    <dgm:cxn modelId="{C28A8177-B612-4D1E-B8E6-C5160A91C04B}" type="presParOf" srcId="{A1B1DE28-EB64-425C-AF1B-2BC252AA6543}" destId="{2C311770-BA69-4198-B771-8D1A689992D4}" srcOrd="1" destOrd="0" presId="urn:microsoft.com/office/officeart/2005/8/layout/hList1"/>
    <dgm:cxn modelId="{652420DB-CA26-4F49-8E9A-F95ED3163979}" type="presParOf" srcId="{A1B1DE28-EB64-425C-AF1B-2BC252AA6543}" destId="{6E79D7C9-191B-40ED-89D1-DF9394CEFFA2}" srcOrd="2" destOrd="0" presId="urn:microsoft.com/office/officeart/2005/8/layout/hList1"/>
    <dgm:cxn modelId="{CD13C3F1-43A5-4CA2-A7DF-4EC839017F28}" type="presParOf" srcId="{6E79D7C9-191B-40ED-89D1-DF9394CEFFA2}" destId="{C17A14F5-D5E3-44AE-BF2F-8199F520458A}" srcOrd="0" destOrd="0" presId="urn:microsoft.com/office/officeart/2005/8/layout/hList1"/>
    <dgm:cxn modelId="{C624C67E-A3D9-4A81-B222-8915529128C4}" type="presParOf" srcId="{6E79D7C9-191B-40ED-89D1-DF9394CEFFA2}" destId="{2D7041B3-1C5B-4A97-91D2-3B79AAC63C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88C88-714A-4FA9-93C4-D53477B122E7}" type="doc">
      <dgm:prSet loTypeId="urn:microsoft.com/office/officeart/2005/8/layout/chevron2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D4EC1DE-25D6-441E-AB51-0A553BA808C2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yapmak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;</a:t>
          </a:r>
          <a:r>
            <a:rPr lang="tr-TR" sz="2400" b="0" dirty="0" smtClean="0">
              <a:latin typeface="Bahnschrift Condensed" pitchFamily="34" charset="0"/>
              <a:cs typeface="Times New Roman" panose="02020603050405020304" pitchFamily="18" charset="0"/>
            </a:rPr>
            <a:t> 1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83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Sosyal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Destek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Hattı</a:t>
          </a:r>
          <a:r>
            <a:rPr lang="tr-TR" sz="2400" b="0" dirty="0" smtClean="0"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Emniyet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Şube</a:t>
          </a:r>
          <a:r>
            <a:rPr lang="tr-TR" sz="2400" b="0" dirty="0" smtClean="0"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En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yakın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kolluk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kuvveti</a:t>
          </a:r>
          <a:endParaRPr lang="tr-TR" sz="2400" b="0" dirty="0">
            <a:latin typeface="Bahnschrift Condensed" pitchFamily="34" charset="0"/>
          </a:endParaRPr>
        </a:p>
      </dgm:t>
    </dgm:pt>
    <dgm:pt modelId="{564DD6A5-54C6-4848-B8C5-7A380C5A51DF}" type="parTrans" cxnId="{CA046067-5586-42D3-9CD7-A2AC7DF177C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B96A6F2F-9426-494E-AD85-002DB8C258F4}" type="sibTrans" cxnId="{CA046067-5586-42D3-9CD7-A2AC7DF177C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DA52990-E082-42E0-9EF6-FC57FE332656}">
      <dgm:prSet phldrT="[Metin]" custT="1"/>
      <dgm:spPr/>
      <dgm:t>
        <a:bodyPr/>
        <a:lstStyle/>
        <a:p>
          <a:pPr algn="ctr"/>
          <a:r>
            <a:rPr lang="tr-TR" sz="2800" dirty="0" smtClean="0">
              <a:latin typeface="Bahnschrift Condensed" pitchFamily="34" charset="0"/>
            </a:rPr>
            <a:t>6</a:t>
          </a:r>
          <a:endParaRPr lang="tr-TR" sz="2800" dirty="0">
            <a:latin typeface="Bahnschrift Condensed" pitchFamily="34" charset="0"/>
          </a:endParaRPr>
        </a:p>
      </dgm:t>
    </dgm:pt>
    <dgm:pt modelId="{D251AFAE-DE2E-4C19-8AE3-CCA2C883AAE3}" type="parTrans" cxnId="{01781E39-B44A-4E47-8D4F-1B81B7E873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DB52D67-1914-411C-AA30-FCF803E769A3}" type="sibTrans" cxnId="{01781E39-B44A-4E47-8D4F-1B81B7E873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F6D1201A-E08F-46C3-9B10-E4EE220ABDC6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Çocuğun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ailesini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bilgilendirmek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kolluk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kuvvetlerinin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sorumluluğu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olmakla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birlikte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aileyi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BİLDİRİM YAPTIKTAN SONRA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süreçten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edebilirsiniz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. .</a:t>
          </a:r>
          <a:endParaRPr lang="tr-TR" sz="2400" b="0" dirty="0">
            <a:latin typeface="Bahnschrift Condensed" pitchFamily="34" charset="0"/>
          </a:endParaRPr>
        </a:p>
      </dgm:t>
    </dgm:pt>
    <dgm:pt modelId="{D968F6A9-0563-4696-88B3-F8C595801A8A}" type="parTrans" cxnId="{3CA801CE-8783-4FC9-AD5D-46484F750751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75BEDC18-F5AE-4F5B-8556-0F6DA3408B4E}" type="sibTrans" cxnId="{3CA801CE-8783-4FC9-AD5D-46484F750751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5594DADE-092E-4567-89E2-3B09362E4952}">
      <dgm:prSet phldrT="[Metin]" custT="1"/>
      <dgm:spPr/>
      <dgm:t>
        <a:bodyPr/>
        <a:lstStyle/>
        <a:p>
          <a:pPr algn="ctr"/>
          <a:r>
            <a:rPr lang="tr-TR" sz="2800" dirty="0" smtClean="0">
              <a:latin typeface="Bahnschrift Condensed" pitchFamily="34" charset="0"/>
            </a:rPr>
            <a:t>7</a:t>
          </a:r>
          <a:endParaRPr lang="tr-TR" sz="2800" dirty="0">
            <a:latin typeface="Bahnschrift Condensed" pitchFamily="34" charset="0"/>
          </a:endParaRPr>
        </a:p>
      </dgm:t>
    </dgm:pt>
    <dgm:pt modelId="{8D7D3074-690F-4CFD-A32F-057EADA07F59}" type="parTrans" cxnId="{53404F34-2B2B-4A75-84DE-5E7ADC162792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4E0F74AE-2393-4EA6-B274-450F0D243596}" type="sibTrans" cxnId="{53404F34-2B2B-4A75-84DE-5E7ADC162792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C171EDE6-735B-409F-9598-57DBDFC1AB1D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Olaydan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kurs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içindeki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diğer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kişilerin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olmaması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gerekli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önlemleri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alın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400" b="0" dirty="0">
            <a:latin typeface="Bahnschrift Condensed" pitchFamily="34" charset="0"/>
          </a:endParaRPr>
        </a:p>
      </dgm:t>
    </dgm:pt>
    <dgm:pt modelId="{0ED84121-BF3F-460F-AE2B-B60F24583DE8}" type="parTrans" cxnId="{84221075-BB40-4350-B787-7EC5E182B94E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BD4F09B9-7A8E-4CBF-BE4F-F67DBE2679DC}" type="sibTrans" cxnId="{84221075-BB40-4350-B787-7EC5E182B94E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329A68BF-E1C6-4264-BDE4-7A6B8F98F2E4}">
      <dgm:prSet phldrT="[Metin]" custT="1"/>
      <dgm:spPr/>
      <dgm:t>
        <a:bodyPr/>
        <a:lstStyle/>
        <a:p>
          <a:pPr algn="ctr"/>
          <a:r>
            <a:rPr lang="tr-TR" sz="2800" dirty="0" smtClean="0">
              <a:latin typeface="Bahnschrift Condensed" pitchFamily="34" charset="0"/>
            </a:rPr>
            <a:t>5</a:t>
          </a:r>
          <a:endParaRPr lang="tr-TR" sz="2800" dirty="0">
            <a:latin typeface="Bahnschrift Condensed" pitchFamily="34" charset="0"/>
          </a:endParaRPr>
        </a:p>
      </dgm:t>
    </dgm:pt>
    <dgm:pt modelId="{CFBD3C6F-696D-4F65-87CF-3F71949D2E30}" type="sibTrans" cxnId="{81D3A284-E23F-407A-A097-E242286E66CD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2E0BC5C6-B6FD-4ECD-9B86-74FEA5C3E8E9}" type="parTrans" cxnId="{81D3A284-E23F-407A-A097-E242286E66CD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2F3CE690-6147-458C-B991-78108224F5FB}">
      <dgm:prSet custT="1"/>
      <dgm:spPr/>
      <dgm:t>
        <a:bodyPr/>
        <a:lstStyle/>
        <a:p>
          <a:pPr algn="ctr"/>
          <a:r>
            <a:rPr lang="tr-TR" sz="2800" dirty="0" smtClean="0">
              <a:latin typeface="Bahnschrift Condensed" pitchFamily="34" charset="0"/>
            </a:rPr>
            <a:t>8</a:t>
          </a:r>
          <a:endParaRPr lang="tr-TR" sz="2800" dirty="0">
            <a:latin typeface="Bahnschrift Condensed" pitchFamily="34" charset="0"/>
          </a:endParaRPr>
        </a:p>
      </dgm:t>
    </dgm:pt>
    <dgm:pt modelId="{98C4E040-CD5C-4573-8C36-2054C38258A4}" type="parTrans" cxnId="{36CCF435-1476-44F5-A882-8BF4B14D3B4C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ED6C6843-05A0-4C93-BBC7-C24DC7CD2294}" type="sibTrans" cxnId="{36CCF435-1476-44F5-A882-8BF4B14D3B4C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DCBE7F2C-0DD2-4FC8-9F78-257D2F3FA2A5}">
      <dgm:prSet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Bildirimi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Çocuğu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Dinlediğiniz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Gün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İçinde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Yapınız</a:t>
          </a:r>
          <a:r>
            <a:rPr lang="en-US" sz="2800" b="1" strike="noStrike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!</a:t>
          </a:r>
          <a:endParaRPr lang="tr-TR" sz="2800" b="1" dirty="0">
            <a:latin typeface="Bahnschrift Condensed" pitchFamily="34" charset="0"/>
            <a:cs typeface="Times New Roman" panose="02020603050405020304" pitchFamily="18" charset="0"/>
          </a:endParaRPr>
        </a:p>
      </dgm:t>
    </dgm:pt>
    <dgm:pt modelId="{C7AF2C74-7F2C-4754-81BF-A7D7B7ADAD54}" type="parTrans" cxnId="{79EDE3B2-A30F-421C-80E3-E05601C420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7E5B7B3B-7780-4087-A2A3-61496D109FA0}" type="sibTrans" cxnId="{79EDE3B2-A30F-421C-80E3-E05601C42066}">
      <dgm:prSet/>
      <dgm:spPr/>
      <dgm:t>
        <a:bodyPr/>
        <a:lstStyle/>
        <a:p>
          <a:pPr algn="l"/>
          <a:endParaRPr lang="tr-TR" sz="2800">
            <a:latin typeface="Bahnschrift Condensed" pitchFamily="34" charset="0"/>
          </a:endParaRPr>
        </a:p>
      </dgm:t>
    </dgm:pt>
    <dgm:pt modelId="{801F7308-4B5B-453C-8480-F572536F24A3}">
      <dgm:prSet phldrT="[Metin]" custT="1"/>
      <dgm:spPr>
        <a:noFill/>
        <a:ln w="57150">
          <a:solidFill>
            <a:srgbClr val="00B0F0"/>
          </a:solidFill>
        </a:ln>
      </dgm:spPr>
      <dgm:t>
        <a:bodyPr/>
        <a:lstStyle/>
        <a:p>
          <a:pPr algn="l"/>
          <a:r>
            <a:rPr lang="tr-TR" sz="2400" b="0" dirty="0" smtClean="0">
              <a:latin typeface="Bahnschrift Condensed" pitchFamily="34" charset="0"/>
              <a:cs typeface="Times New Roman" panose="02020603050405020304" pitchFamily="18" charset="0"/>
            </a:rPr>
            <a:t>* 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112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Acil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Çağrı</a:t>
          </a:r>
          <a:r>
            <a:rPr lang="tr-TR" sz="2400" b="0" dirty="0" smtClean="0">
              <a:latin typeface="Bahnschrift Condensed" pitchFamily="34" charset="0"/>
              <a:cs typeface="Times New Roman" panose="02020603050405020304" pitchFamily="18" charset="0"/>
            </a:rPr>
            <a:t> *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Savcılığa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dilekçe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d</a:t>
          </a:r>
          <a:r>
            <a:rPr lang="tr-TR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oğrudan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suç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dirty="0" err="1" smtClean="0">
              <a:latin typeface="Bahnschrift Condensed" pitchFamily="34" charset="0"/>
              <a:cs typeface="Times New Roman" panose="02020603050405020304" pitchFamily="18" charset="0"/>
            </a:rPr>
            <a:t>duyurusu</a:t>
          </a:r>
          <a:r>
            <a:rPr lang="en-US" sz="2400" b="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endParaRPr lang="tr-TR" sz="2400" b="0" dirty="0">
            <a:latin typeface="Bahnschrift Condensed" pitchFamily="34" charset="0"/>
          </a:endParaRPr>
        </a:p>
      </dgm:t>
    </dgm:pt>
    <dgm:pt modelId="{7BFE88C6-5D00-4CEA-877B-4B38099F1B69}" type="parTrans" cxnId="{54220FE8-4B61-4ACE-A6C2-846751B2ABBE}">
      <dgm:prSet/>
      <dgm:spPr/>
      <dgm:t>
        <a:bodyPr/>
        <a:lstStyle/>
        <a:p>
          <a:endParaRPr lang="en-US"/>
        </a:p>
      </dgm:t>
    </dgm:pt>
    <dgm:pt modelId="{106E4BFC-6387-4236-BD5C-1F5961B5CB0C}" type="sibTrans" cxnId="{54220FE8-4B61-4ACE-A6C2-846751B2ABBE}">
      <dgm:prSet/>
      <dgm:spPr/>
      <dgm:t>
        <a:bodyPr/>
        <a:lstStyle/>
        <a:p>
          <a:endParaRPr lang="en-US"/>
        </a:p>
      </dgm:t>
    </dgm:pt>
    <dgm:pt modelId="{8DB74672-E884-4A25-AAA1-03BB079CE464}" type="pres">
      <dgm:prSet presAssocID="{F9288C88-714A-4FA9-93C4-D53477B122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34B37-C088-4F6D-9D19-7902FF11FD3D}" type="pres">
      <dgm:prSet presAssocID="{329A68BF-E1C6-4264-BDE4-7A6B8F98F2E4}" presName="composite" presStyleCnt="0"/>
      <dgm:spPr/>
      <dgm:t>
        <a:bodyPr/>
        <a:lstStyle/>
        <a:p>
          <a:endParaRPr lang="en-US"/>
        </a:p>
      </dgm:t>
    </dgm:pt>
    <dgm:pt modelId="{2BBCAF2B-AAF6-4A13-8312-99DC9024154A}" type="pres">
      <dgm:prSet presAssocID="{329A68BF-E1C6-4264-BDE4-7A6B8F98F2E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94B5B-C6A0-4AB8-BE54-99F25AEA6041}" type="pres">
      <dgm:prSet presAssocID="{329A68BF-E1C6-4264-BDE4-7A6B8F98F2E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8613-36B0-4FAB-A043-39DEDC974010}" type="pres">
      <dgm:prSet presAssocID="{CFBD3C6F-696D-4F65-87CF-3F71949D2E30}" presName="sp" presStyleCnt="0"/>
      <dgm:spPr/>
      <dgm:t>
        <a:bodyPr/>
        <a:lstStyle/>
        <a:p>
          <a:endParaRPr lang="en-US"/>
        </a:p>
      </dgm:t>
    </dgm:pt>
    <dgm:pt modelId="{A2F3834A-CC8B-4D8C-BC38-92E0E113E032}" type="pres">
      <dgm:prSet presAssocID="{4DA52990-E082-42E0-9EF6-FC57FE332656}" presName="composite" presStyleCnt="0"/>
      <dgm:spPr/>
      <dgm:t>
        <a:bodyPr/>
        <a:lstStyle/>
        <a:p>
          <a:endParaRPr lang="en-US"/>
        </a:p>
      </dgm:t>
    </dgm:pt>
    <dgm:pt modelId="{63474BC4-7960-4467-AC8B-BFD60770F6C2}" type="pres">
      <dgm:prSet presAssocID="{4DA52990-E082-42E0-9EF6-FC57FE3326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1DC3E-308E-4905-9D89-243A497E4608}" type="pres">
      <dgm:prSet presAssocID="{4DA52990-E082-42E0-9EF6-FC57FE33265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A8E20-9B76-4CB5-9E66-F0E802C3422D}" type="pres">
      <dgm:prSet presAssocID="{4DB52D67-1914-411C-AA30-FCF803E769A3}" presName="sp" presStyleCnt="0"/>
      <dgm:spPr/>
      <dgm:t>
        <a:bodyPr/>
        <a:lstStyle/>
        <a:p>
          <a:endParaRPr lang="en-US"/>
        </a:p>
      </dgm:t>
    </dgm:pt>
    <dgm:pt modelId="{C8187D8B-D406-4C9B-93BD-AC213E59D9E7}" type="pres">
      <dgm:prSet presAssocID="{5594DADE-092E-4567-89E2-3B09362E4952}" presName="composite" presStyleCnt="0"/>
      <dgm:spPr/>
      <dgm:t>
        <a:bodyPr/>
        <a:lstStyle/>
        <a:p>
          <a:endParaRPr lang="en-US"/>
        </a:p>
      </dgm:t>
    </dgm:pt>
    <dgm:pt modelId="{7502223F-FB46-4227-AF14-56F0548EFE00}" type="pres">
      <dgm:prSet presAssocID="{5594DADE-092E-4567-89E2-3B09362E49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A271E-B548-4B86-B1B4-9C4CCAD19FAC}" type="pres">
      <dgm:prSet presAssocID="{5594DADE-092E-4567-89E2-3B09362E49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E130-A0D0-4E97-A69B-71294C833028}" type="pres">
      <dgm:prSet presAssocID="{4E0F74AE-2393-4EA6-B274-450F0D243596}" presName="sp" presStyleCnt="0"/>
      <dgm:spPr/>
      <dgm:t>
        <a:bodyPr/>
        <a:lstStyle/>
        <a:p>
          <a:endParaRPr lang="en-US"/>
        </a:p>
      </dgm:t>
    </dgm:pt>
    <dgm:pt modelId="{6F17538D-80E6-41C6-8C9F-68EE2F28C3BA}" type="pres">
      <dgm:prSet presAssocID="{2F3CE690-6147-458C-B991-78108224F5FB}" presName="composite" presStyleCnt="0"/>
      <dgm:spPr/>
      <dgm:t>
        <a:bodyPr/>
        <a:lstStyle/>
        <a:p>
          <a:endParaRPr lang="en-US"/>
        </a:p>
      </dgm:t>
    </dgm:pt>
    <dgm:pt modelId="{49D34AE4-F5FA-4894-8A70-66A3B0D167CE}" type="pres">
      <dgm:prSet presAssocID="{2F3CE690-6147-458C-B991-78108224F5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DA81A-1858-4087-A99F-676FE0D57F2E}" type="pres">
      <dgm:prSet presAssocID="{2F3CE690-6147-458C-B991-78108224F5F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04F34-2B2B-4A75-84DE-5E7ADC162792}" srcId="{F9288C88-714A-4FA9-93C4-D53477B122E7}" destId="{5594DADE-092E-4567-89E2-3B09362E4952}" srcOrd="2" destOrd="0" parTransId="{8D7D3074-690F-4CFD-A32F-057EADA07F59}" sibTransId="{4E0F74AE-2393-4EA6-B274-450F0D243596}"/>
    <dgm:cxn modelId="{E28BAEE3-FAF6-4F74-A560-1A98B9B03A77}" type="presOf" srcId="{8D4EC1DE-25D6-441E-AB51-0A553BA808C2}" destId="{A8494B5B-C6A0-4AB8-BE54-99F25AEA6041}" srcOrd="0" destOrd="0" presId="urn:microsoft.com/office/officeart/2005/8/layout/chevron2"/>
    <dgm:cxn modelId="{6258DA62-F4EA-48BA-AE6B-1A123C2CCD61}" type="presOf" srcId="{801F7308-4B5B-453C-8480-F572536F24A3}" destId="{A8494B5B-C6A0-4AB8-BE54-99F25AEA6041}" srcOrd="0" destOrd="1" presId="urn:microsoft.com/office/officeart/2005/8/layout/chevron2"/>
    <dgm:cxn modelId="{79EDE3B2-A30F-421C-80E3-E05601C42066}" srcId="{2F3CE690-6147-458C-B991-78108224F5FB}" destId="{DCBE7F2C-0DD2-4FC8-9F78-257D2F3FA2A5}" srcOrd="0" destOrd="0" parTransId="{C7AF2C74-7F2C-4754-81BF-A7D7B7ADAD54}" sibTransId="{7E5B7B3B-7780-4087-A2A3-61496D109FA0}"/>
    <dgm:cxn modelId="{81D3A284-E23F-407A-A097-E242286E66CD}" srcId="{F9288C88-714A-4FA9-93C4-D53477B122E7}" destId="{329A68BF-E1C6-4264-BDE4-7A6B8F98F2E4}" srcOrd="0" destOrd="0" parTransId="{2E0BC5C6-B6FD-4ECD-9B86-74FEA5C3E8E9}" sibTransId="{CFBD3C6F-696D-4F65-87CF-3F71949D2E30}"/>
    <dgm:cxn modelId="{3CA801CE-8783-4FC9-AD5D-46484F750751}" srcId="{4DA52990-E082-42E0-9EF6-FC57FE332656}" destId="{F6D1201A-E08F-46C3-9B10-E4EE220ABDC6}" srcOrd="0" destOrd="0" parTransId="{D968F6A9-0563-4696-88B3-F8C595801A8A}" sibTransId="{75BEDC18-F5AE-4F5B-8556-0F6DA3408B4E}"/>
    <dgm:cxn modelId="{FDA5FD9F-6875-4EA1-86CF-A713F501F67E}" type="presOf" srcId="{F6D1201A-E08F-46C3-9B10-E4EE220ABDC6}" destId="{5AD1DC3E-308E-4905-9D89-243A497E4608}" srcOrd="0" destOrd="0" presId="urn:microsoft.com/office/officeart/2005/8/layout/chevron2"/>
    <dgm:cxn modelId="{54220FE8-4B61-4ACE-A6C2-846751B2ABBE}" srcId="{329A68BF-E1C6-4264-BDE4-7A6B8F98F2E4}" destId="{801F7308-4B5B-453C-8480-F572536F24A3}" srcOrd="1" destOrd="0" parTransId="{7BFE88C6-5D00-4CEA-877B-4B38099F1B69}" sibTransId="{106E4BFC-6387-4236-BD5C-1F5961B5CB0C}"/>
    <dgm:cxn modelId="{101723CF-A271-4ED0-A1C5-3E1E082A8E1F}" type="presOf" srcId="{329A68BF-E1C6-4264-BDE4-7A6B8F98F2E4}" destId="{2BBCAF2B-AAF6-4A13-8312-99DC9024154A}" srcOrd="0" destOrd="0" presId="urn:microsoft.com/office/officeart/2005/8/layout/chevron2"/>
    <dgm:cxn modelId="{7CF2CF43-BE4F-4906-81D9-0AD17EBB9104}" type="presOf" srcId="{DCBE7F2C-0DD2-4FC8-9F78-257D2F3FA2A5}" destId="{B0ADA81A-1858-4087-A99F-676FE0D57F2E}" srcOrd="0" destOrd="0" presId="urn:microsoft.com/office/officeart/2005/8/layout/chevron2"/>
    <dgm:cxn modelId="{A5A87600-008F-4E0C-A795-53BEEAA724AB}" type="presOf" srcId="{2F3CE690-6147-458C-B991-78108224F5FB}" destId="{49D34AE4-F5FA-4894-8A70-66A3B0D167CE}" srcOrd="0" destOrd="0" presId="urn:microsoft.com/office/officeart/2005/8/layout/chevron2"/>
    <dgm:cxn modelId="{84221075-BB40-4350-B787-7EC5E182B94E}" srcId="{5594DADE-092E-4567-89E2-3B09362E4952}" destId="{C171EDE6-735B-409F-9598-57DBDFC1AB1D}" srcOrd="0" destOrd="0" parTransId="{0ED84121-BF3F-460F-AE2B-B60F24583DE8}" sibTransId="{BD4F09B9-7A8E-4CBF-BE4F-F67DBE2679DC}"/>
    <dgm:cxn modelId="{5B256145-E5C7-49E9-8B76-CA3706AE3ADB}" type="presOf" srcId="{5594DADE-092E-4567-89E2-3B09362E4952}" destId="{7502223F-FB46-4227-AF14-56F0548EFE00}" srcOrd="0" destOrd="0" presId="urn:microsoft.com/office/officeart/2005/8/layout/chevron2"/>
    <dgm:cxn modelId="{25B7105F-22F9-4585-BA6C-080CF77166CB}" type="presOf" srcId="{4DA52990-E082-42E0-9EF6-FC57FE332656}" destId="{63474BC4-7960-4467-AC8B-BFD60770F6C2}" srcOrd="0" destOrd="0" presId="urn:microsoft.com/office/officeart/2005/8/layout/chevron2"/>
    <dgm:cxn modelId="{CA046067-5586-42D3-9CD7-A2AC7DF177C6}" srcId="{329A68BF-E1C6-4264-BDE4-7A6B8F98F2E4}" destId="{8D4EC1DE-25D6-441E-AB51-0A553BA808C2}" srcOrd="0" destOrd="0" parTransId="{564DD6A5-54C6-4848-B8C5-7A380C5A51DF}" sibTransId="{B96A6F2F-9426-494E-AD85-002DB8C258F4}"/>
    <dgm:cxn modelId="{D64B9A1F-F03C-46C6-B787-6534080E783D}" type="presOf" srcId="{C171EDE6-735B-409F-9598-57DBDFC1AB1D}" destId="{0B5A271E-B548-4B86-B1B4-9C4CCAD19FAC}" srcOrd="0" destOrd="0" presId="urn:microsoft.com/office/officeart/2005/8/layout/chevron2"/>
    <dgm:cxn modelId="{36CCF435-1476-44F5-A882-8BF4B14D3B4C}" srcId="{F9288C88-714A-4FA9-93C4-D53477B122E7}" destId="{2F3CE690-6147-458C-B991-78108224F5FB}" srcOrd="3" destOrd="0" parTransId="{98C4E040-CD5C-4573-8C36-2054C38258A4}" sibTransId="{ED6C6843-05A0-4C93-BBC7-C24DC7CD2294}"/>
    <dgm:cxn modelId="{015E25D8-2524-454B-8355-F42477838284}" type="presOf" srcId="{F9288C88-714A-4FA9-93C4-D53477B122E7}" destId="{8DB74672-E884-4A25-AAA1-03BB079CE464}" srcOrd="0" destOrd="0" presId="urn:microsoft.com/office/officeart/2005/8/layout/chevron2"/>
    <dgm:cxn modelId="{01781E39-B44A-4E47-8D4F-1B81B7E87366}" srcId="{F9288C88-714A-4FA9-93C4-D53477B122E7}" destId="{4DA52990-E082-42E0-9EF6-FC57FE332656}" srcOrd="1" destOrd="0" parTransId="{D251AFAE-DE2E-4C19-8AE3-CCA2C883AAE3}" sibTransId="{4DB52D67-1914-411C-AA30-FCF803E769A3}"/>
    <dgm:cxn modelId="{452BC1B7-C21A-41C3-9AA3-5D3FE287C564}" type="presParOf" srcId="{8DB74672-E884-4A25-AAA1-03BB079CE464}" destId="{4C934B37-C088-4F6D-9D19-7902FF11FD3D}" srcOrd="0" destOrd="0" presId="urn:microsoft.com/office/officeart/2005/8/layout/chevron2"/>
    <dgm:cxn modelId="{4CF3B442-ED8A-4BB1-B8EC-05E9112ADD70}" type="presParOf" srcId="{4C934B37-C088-4F6D-9D19-7902FF11FD3D}" destId="{2BBCAF2B-AAF6-4A13-8312-99DC9024154A}" srcOrd="0" destOrd="0" presId="urn:microsoft.com/office/officeart/2005/8/layout/chevron2"/>
    <dgm:cxn modelId="{A5189B16-09A3-46B9-9EF7-36446E418527}" type="presParOf" srcId="{4C934B37-C088-4F6D-9D19-7902FF11FD3D}" destId="{A8494B5B-C6A0-4AB8-BE54-99F25AEA6041}" srcOrd="1" destOrd="0" presId="urn:microsoft.com/office/officeart/2005/8/layout/chevron2"/>
    <dgm:cxn modelId="{02949994-4E35-4C99-8AE7-6054FD450882}" type="presParOf" srcId="{8DB74672-E884-4A25-AAA1-03BB079CE464}" destId="{4A9A8613-36B0-4FAB-A043-39DEDC974010}" srcOrd="1" destOrd="0" presId="urn:microsoft.com/office/officeart/2005/8/layout/chevron2"/>
    <dgm:cxn modelId="{A5E0CF9A-5F9E-4ADB-887F-1DE9C9176660}" type="presParOf" srcId="{8DB74672-E884-4A25-AAA1-03BB079CE464}" destId="{A2F3834A-CC8B-4D8C-BC38-92E0E113E032}" srcOrd="2" destOrd="0" presId="urn:microsoft.com/office/officeart/2005/8/layout/chevron2"/>
    <dgm:cxn modelId="{049B71CA-4387-44EE-BB3A-75A676980AA8}" type="presParOf" srcId="{A2F3834A-CC8B-4D8C-BC38-92E0E113E032}" destId="{63474BC4-7960-4467-AC8B-BFD60770F6C2}" srcOrd="0" destOrd="0" presId="urn:microsoft.com/office/officeart/2005/8/layout/chevron2"/>
    <dgm:cxn modelId="{97B2332F-C760-4617-99EF-A61DB4297229}" type="presParOf" srcId="{A2F3834A-CC8B-4D8C-BC38-92E0E113E032}" destId="{5AD1DC3E-308E-4905-9D89-243A497E4608}" srcOrd="1" destOrd="0" presId="urn:microsoft.com/office/officeart/2005/8/layout/chevron2"/>
    <dgm:cxn modelId="{6C6C4267-2FB1-4095-B73D-FDE8A33CE68C}" type="presParOf" srcId="{8DB74672-E884-4A25-AAA1-03BB079CE464}" destId="{36AA8E20-9B76-4CB5-9E66-F0E802C3422D}" srcOrd="3" destOrd="0" presId="urn:microsoft.com/office/officeart/2005/8/layout/chevron2"/>
    <dgm:cxn modelId="{1D273ABC-AC73-4D71-A2A8-9BB73DA1BCD9}" type="presParOf" srcId="{8DB74672-E884-4A25-AAA1-03BB079CE464}" destId="{C8187D8B-D406-4C9B-93BD-AC213E59D9E7}" srcOrd="4" destOrd="0" presId="urn:microsoft.com/office/officeart/2005/8/layout/chevron2"/>
    <dgm:cxn modelId="{566C4664-E692-40A5-A775-4BD3348ADE18}" type="presParOf" srcId="{C8187D8B-D406-4C9B-93BD-AC213E59D9E7}" destId="{7502223F-FB46-4227-AF14-56F0548EFE00}" srcOrd="0" destOrd="0" presId="urn:microsoft.com/office/officeart/2005/8/layout/chevron2"/>
    <dgm:cxn modelId="{95276A13-098A-4DD2-B37A-7FD01094CCE0}" type="presParOf" srcId="{C8187D8B-D406-4C9B-93BD-AC213E59D9E7}" destId="{0B5A271E-B548-4B86-B1B4-9C4CCAD19FAC}" srcOrd="1" destOrd="0" presId="urn:microsoft.com/office/officeart/2005/8/layout/chevron2"/>
    <dgm:cxn modelId="{43BE4A88-3C52-4AFB-843F-391F3DC03A06}" type="presParOf" srcId="{8DB74672-E884-4A25-AAA1-03BB079CE464}" destId="{7BB9E130-A0D0-4E97-A69B-71294C833028}" srcOrd="5" destOrd="0" presId="urn:microsoft.com/office/officeart/2005/8/layout/chevron2"/>
    <dgm:cxn modelId="{C5E6BCCD-FE2C-43A2-85A7-E5B24B8F0DD1}" type="presParOf" srcId="{8DB74672-E884-4A25-AAA1-03BB079CE464}" destId="{6F17538D-80E6-41C6-8C9F-68EE2F28C3BA}" srcOrd="6" destOrd="0" presId="urn:microsoft.com/office/officeart/2005/8/layout/chevron2"/>
    <dgm:cxn modelId="{71464329-3B01-4444-B900-3C406BF70280}" type="presParOf" srcId="{6F17538D-80E6-41C6-8C9F-68EE2F28C3BA}" destId="{49D34AE4-F5FA-4894-8A70-66A3B0D167CE}" srcOrd="0" destOrd="0" presId="urn:microsoft.com/office/officeart/2005/8/layout/chevron2"/>
    <dgm:cxn modelId="{E4ED9032-9DCE-478F-B81C-B97E17A91798}" type="presParOf" srcId="{6F17538D-80E6-41C6-8C9F-68EE2F28C3BA}" destId="{B0ADA81A-1858-4087-A99F-676FE0D57F2E}" srcOrd="1" destOrd="0" presId="urn:microsoft.com/office/officeart/2005/8/layout/chevron2"/>
  </dgm:cxnLst>
  <dgm:bg/>
  <dgm:whole>
    <a:ln w="5715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660F3-28AA-4A22-972D-7ADCE839FA10}">
      <dsp:nvSpPr>
        <dsp:cNvPr id="0" name=""/>
        <dsp:cNvSpPr/>
      </dsp:nvSpPr>
      <dsp:spPr>
        <a:xfrm>
          <a:off x="0" y="0"/>
          <a:ext cx="11581560" cy="15164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SONUÇLARDAN KORKMA..</a:t>
          </a:r>
          <a:endParaRPr lang="tr-TR" sz="2800" b="1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İstismarcı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bana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mi-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Anlattığım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kişi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bana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inanır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mı-İstismarcı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aileme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mi?"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korkabilir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467958" y="0"/>
        <a:ext cx="9113601" cy="1516469"/>
      </dsp:txXfrm>
    </dsp:sp>
    <dsp:sp modelId="{89F0A107-57A0-4C7E-95B7-348430CFE135}">
      <dsp:nvSpPr>
        <dsp:cNvPr id="0" name=""/>
        <dsp:cNvSpPr/>
      </dsp:nvSpPr>
      <dsp:spPr>
        <a:xfrm>
          <a:off x="151646" y="151646"/>
          <a:ext cx="2316312" cy="1213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092903-EA3B-42A9-ACB9-73813BF6707D}">
      <dsp:nvSpPr>
        <dsp:cNvPr id="0" name=""/>
        <dsp:cNvSpPr/>
      </dsp:nvSpPr>
      <dsp:spPr>
        <a:xfrm>
          <a:off x="0" y="1668115"/>
          <a:ext cx="11581560" cy="151646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REDDED</a:t>
          </a:r>
          <a:r>
            <a:rPr lang="tr-TR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LME KORKUSU..</a:t>
          </a:r>
          <a:endParaRPr lang="tr-TR" sz="280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Arkadaşlarım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öğrenirse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benden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uzaklaşır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mı-Ailem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eskisi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gibi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sever mi?"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tedirgin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467958" y="1668115"/>
        <a:ext cx="9113601" cy="1516469"/>
      </dsp:txXfrm>
    </dsp:sp>
    <dsp:sp modelId="{96F79EF2-C858-4E87-BB50-B1DA7A95B7D8}">
      <dsp:nvSpPr>
        <dsp:cNvPr id="0" name=""/>
        <dsp:cNvSpPr/>
      </dsp:nvSpPr>
      <dsp:spPr>
        <a:xfrm>
          <a:off x="151646" y="1819762"/>
          <a:ext cx="2316312" cy="1213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89D7D4-40BC-40C6-8866-2C6528BC4B3F}">
      <dsp:nvSpPr>
        <dsp:cNvPr id="0" name=""/>
        <dsp:cNvSpPr/>
      </dsp:nvSpPr>
      <dsp:spPr>
        <a:xfrm>
          <a:off x="0" y="3336231"/>
          <a:ext cx="11581560" cy="151646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KANDIRILMA..</a:t>
          </a:r>
          <a:endParaRPr lang="tr-TR" sz="280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İstismarcı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çocuğu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"Bu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sır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kimseye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bahsetme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bahsedersen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rezil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olursun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kimse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sana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inanmaz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sana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ailene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zarar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veririm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kandırmış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6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6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467958" y="3336231"/>
        <a:ext cx="9113601" cy="1516469"/>
      </dsp:txXfrm>
    </dsp:sp>
    <dsp:sp modelId="{8EA316FB-1CD4-4E47-891D-E994D5A003C8}">
      <dsp:nvSpPr>
        <dsp:cNvPr id="0" name=""/>
        <dsp:cNvSpPr/>
      </dsp:nvSpPr>
      <dsp:spPr>
        <a:xfrm>
          <a:off x="151646" y="3487878"/>
          <a:ext cx="2316312" cy="1213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E992DF-961A-4E8D-A019-45B7CD081901}">
      <dsp:nvSpPr>
        <dsp:cNvPr id="0" name=""/>
        <dsp:cNvSpPr/>
      </dsp:nvSpPr>
      <dsp:spPr>
        <a:xfrm>
          <a:off x="0" y="5004347"/>
          <a:ext cx="11581560" cy="15164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UTANÇ</a:t>
          </a:r>
          <a:r>
            <a:rPr lang="en-US" sz="2800" b="1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yetişkinlerle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cinsel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içerikli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konu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hakkında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konuşmaktan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çekinebilir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467958" y="5004347"/>
        <a:ext cx="9113601" cy="1516469"/>
      </dsp:txXfrm>
    </dsp:sp>
    <dsp:sp modelId="{B52C3BD4-E99B-483E-92DF-18B225582C1E}">
      <dsp:nvSpPr>
        <dsp:cNvPr id="0" name=""/>
        <dsp:cNvSpPr/>
      </dsp:nvSpPr>
      <dsp:spPr>
        <a:xfrm>
          <a:off x="151646" y="5155994"/>
          <a:ext cx="2316312" cy="1213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660F3-28AA-4A22-972D-7ADCE839FA10}">
      <dsp:nvSpPr>
        <dsp:cNvPr id="0" name=""/>
        <dsp:cNvSpPr/>
      </dsp:nvSpPr>
      <dsp:spPr>
        <a:xfrm>
          <a:off x="0" y="2655"/>
          <a:ext cx="11789640" cy="15004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SEVG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/İLGI İHT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YACI..</a:t>
          </a:r>
          <a:endParaRPr lang="tr-TR" sz="2800" b="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Çocuğun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sevgi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ilgi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ihtiyacı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varsa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istismarcının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ilgisinden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etkilenmiş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507968" y="2655"/>
        <a:ext cx="9281671" cy="1500404"/>
      </dsp:txXfrm>
    </dsp:sp>
    <dsp:sp modelId="{89F0A107-57A0-4C7E-95B7-348430CFE135}">
      <dsp:nvSpPr>
        <dsp:cNvPr id="0" name=""/>
        <dsp:cNvSpPr/>
      </dsp:nvSpPr>
      <dsp:spPr>
        <a:xfrm>
          <a:off x="150040" y="177755"/>
          <a:ext cx="2357928" cy="1200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2903-EA3B-42A9-ACB9-73813BF6707D}">
      <dsp:nvSpPr>
        <dsp:cNvPr id="0" name=""/>
        <dsp:cNvSpPr/>
      </dsp:nvSpPr>
      <dsp:spPr>
        <a:xfrm>
          <a:off x="0" y="1650444"/>
          <a:ext cx="11789640" cy="15004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"TEKRAR ETMEZ" İNANCI..</a:t>
          </a:r>
          <a:endParaRPr lang="tr-TR" sz="2800" b="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kez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oldu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daha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başıma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gelmez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düşüncesine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sahip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olabilir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507968" y="1650444"/>
        <a:ext cx="9281671" cy="1500404"/>
      </dsp:txXfrm>
    </dsp:sp>
    <dsp:sp modelId="{96F79EF2-C858-4E87-BB50-B1DA7A95B7D8}">
      <dsp:nvSpPr>
        <dsp:cNvPr id="0" name=""/>
        <dsp:cNvSpPr/>
      </dsp:nvSpPr>
      <dsp:spPr>
        <a:xfrm>
          <a:off x="150040" y="1800484"/>
          <a:ext cx="2357928" cy="1200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9D7D4-40BC-40C6-8866-2C6528BC4B3F}">
      <dsp:nvSpPr>
        <dsp:cNvPr id="0" name=""/>
        <dsp:cNvSpPr/>
      </dsp:nvSpPr>
      <dsp:spPr>
        <a:xfrm>
          <a:off x="0" y="3300888"/>
          <a:ext cx="11789640" cy="15004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KEND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N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 İFADE ETME PROBLEM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yaşadığı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şeyi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nasıl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anlatacağını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bilemeyebilir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/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itibarı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yaşadığının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istismar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olup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olmadığını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ayırt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edemeyebilir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</dsp:txBody>
      <dsp:txXfrm>
        <a:off x="2507968" y="3300888"/>
        <a:ext cx="9281671" cy="1500404"/>
      </dsp:txXfrm>
    </dsp:sp>
    <dsp:sp modelId="{8EA316FB-1CD4-4E47-891D-E994D5A003C8}">
      <dsp:nvSpPr>
        <dsp:cNvPr id="0" name=""/>
        <dsp:cNvSpPr/>
      </dsp:nvSpPr>
      <dsp:spPr>
        <a:xfrm>
          <a:off x="150040" y="3450929"/>
          <a:ext cx="2357928" cy="1200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992DF-961A-4E8D-A019-45B7CD081901}">
      <dsp:nvSpPr>
        <dsp:cNvPr id="0" name=""/>
        <dsp:cNvSpPr/>
      </dsp:nvSpPr>
      <dsp:spPr>
        <a:xfrm>
          <a:off x="0" y="4951333"/>
          <a:ext cx="11789640" cy="15004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KEND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N</a:t>
          </a:r>
          <a:r>
            <a:rPr lang="tr-TR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İ</a:t>
          </a:r>
          <a:r>
            <a:rPr lang="en-US" sz="2800" b="0" kern="1200" dirty="0">
              <a:solidFill>
                <a:srgbClr val="C00000"/>
              </a:solidFill>
              <a:latin typeface="Bahnschrift Condensed" pitchFamily="34" charset="0"/>
              <a:cs typeface="Times New Roman" panose="02020603050405020304" pitchFamily="18" charset="0"/>
            </a:rPr>
            <a:t> SUÇLAMA..</a:t>
          </a:r>
          <a:endParaRPr lang="tr-TR" sz="2800" b="0" kern="1200" dirty="0">
            <a:solidFill>
              <a:srgbClr val="C0000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"Benim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hatamdı-Engelleyebilirdim-Kötü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şey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yaptım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"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diye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kendini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suçlayabilir</a:t>
          </a:r>
          <a:r>
            <a:rPr lang="en-US" sz="2800" b="0" kern="1200" dirty="0">
              <a:solidFill>
                <a:srgbClr val="7030A0"/>
              </a:solidFill>
              <a:latin typeface="Bahnschrift Condensed" pitchFamily="34" charset="0"/>
              <a:cs typeface="Times New Roman" panose="02020603050405020304" pitchFamily="18" charset="0"/>
            </a:rPr>
            <a:t>..</a:t>
          </a:r>
          <a:endParaRPr lang="tr-TR" sz="2800" b="0" kern="1200" dirty="0">
            <a:solidFill>
              <a:srgbClr val="7030A0"/>
            </a:solidFill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b="0" kern="1200" dirty="0">
            <a:latin typeface="Bahnschrift Condensed" pitchFamily="34" charset="0"/>
          </a:endParaRPr>
        </a:p>
      </dsp:txBody>
      <dsp:txXfrm>
        <a:off x="2507968" y="4951333"/>
        <a:ext cx="9281671" cy="1500404"/>
      </dsp:txXfrm>
    </dsp:sp>
    <dsp:sp modelId="{B52C3BD4-E99B-483E-92DF-18B225582C1E}">
      <dsp:nvSpPr>
        <dsp:cNvPr id="0" name=""/>
        <dsp:cNvSpPr/>
      </dsp:nvSpPr>
      <dsp:spPr>
        <a:xfrm>
          <a:off x="150040" y="5101373"/>
          <a:ext cx="2357928" cy="1200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CAF2B-AAF6-4A13-8312-99DC9024154A}">
      <dsp:nvSpPr>
        <dsp:cNvPr id="0" name=""/>
        <dsp:cNvSpPr/>
      </dsp:nvSpPr>
      <dsp:spPr>
        <a:xfrm rot="5400000">
          <a:off x="-239513" y="239682"/>
          <a:ext cx="1596753" cy="111772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ahnschrift Condensed" pitchFamily="34" charset="0"/>
            </a:rPr>
            <a:t>1</a:t>
          </a:r>
        </a:p>
      </dsp:txBody>
      <dsp:txXfrm rot="-5400000">
        <a:off x="1" y="559033"/>
        <a:ext cx="1117727" cy="479026"/>
      </dsp:txXfrm>
    </dsp:sp>
    <dsp:sp modelId="{A8494B5B-C6A0-4AB8-BE54-99F25AEA6041}">
      <dsp:nvSpPr>
        <dsp:cNvPr id="0" name=""/>
        <dsp:cNvSpPr/>
      </dsp:nvSpPr>
      <dsp:spPr>
        <a:xfrm rot="5400000">
          <a:off x="5726838" y="-4608941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İstismara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maruz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kaldığını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açıklayan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çocukla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nasıl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iletişim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kurulmalıdır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?"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başlığındaki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maddelere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dikkat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ederek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öğrenciyi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dinleyin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117727" y="50836"/>
        <a:ext cx="10205446" cy="936557"/>
      </dsp:txXfrm>
    </dsp:sp>
    <dsp:sp modelId="{63474BC4-7960-4467-AC8B-BFD60770F6C2}">
      <dsp:nvSpPr>
        <dsp:cNvPr id="0" name=""/>
        <dsp:cNvSpPr/>
      </dsp:nvSpPr>
      <dsp:spPr>
        <a:xfrm rot="5400000">
          <a:off x="-239513" y="1692838"/>
          <a:ext cx="1596753" cy="111772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9525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ahnschrift Condensed" pitchFamily="34" charset="0"/>
            </a:rPr>
            <a:t>2</a:t>
          </a:r>
        </a:p>
      </dsp:txBody>
      <dsp:txXfrm rot="-5400000">
        <a:off x="1" y="2012189"/>
        <a:ext cx="1117727" cy="479026"/>
      </dsp:txXfrm>
    </dsp:sp>
    <dsp:sp modelId="{5AD1DC3E-308E-4905-9D89-243A497E4608}">
      <dsp:nvSpPr>
        <dsp:cNvPr id="0" name=""/>
        <dsp:cNvSpPr/>
      </dsp:nvSpPr>
      <dsp:spPr>
        <a:xfrm rot="5400000">
          <a:off x="5726838" y="-3155786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Bildirimde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bulunurken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teslim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etmek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üzere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öğrencinin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cümleleri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tutanak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tutun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. 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117727" y="1503991"/>
        <a:ext cx="10205446" cy="936557"/>
      </dsp:txXfrm>
    </dsp:sp>
    <dsp:sp modelId="{7502223F-FB46-4227-AF14-56F0548EFE00}">
      <dsp:nvSpPr>
        <dsp:cNvPr id="0" name=""/>
        <dsp:cNvSpPr/>
      </dsp:nvSpPr>
      <dsp:spPr>
        <a:xfrm rot="5400000">
          <a:off x="-239513" y="3145994"/>
          <a:ext cx="1596753" cy="1117727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9525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ahnschrift Condensed" pitchFamily="34" charset="0"/>
            </a:rPr>
            <a:t>3</a:t>
          </a:r>
        </a:p>
      </dsp:txBody>
      <dsp:txXfrm rot="-5400000">
        <a:off x="1" y="3465345"/>
        <a:ext cx="1117727" cy="479026"/>
      </dsp:txXfrm>
    </dsp:sp>
    <dsp:sp modelId="{0B5A271E-B548-4B86-B1B4-9C4CCAD19FAC}">
      <dsp:nvSpPr>
        <dsp:cNvPr id="0" name=""/>
        <dsp:cNvSpPr/>
      </dsp:nvSpPr>
      <dsp:spPr>
        <a:xfrm rot="5400000">
          <a:off x="5726838" y="-1702630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Bu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durumun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önemli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olduğunu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güvenliği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bunu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ilgili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bildirme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zorunluluğunuz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olduğunu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uygun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bir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dille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öğrenciyle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Bahnschrift Condensed" pitchFamily="34" charset="0"/>
              <a:cs typeface="Times New Roman" panose="02020603050405020304" pitchFamily="18" charset="0"/>
            </a:rPr>
            <a:t>paylaşın</a:t>
          </a:r>
          <a:r>
            <a:rPr lang="en-US" sz="2800" b="1" kern="12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117727" y="2957147"/>
        <a:ext cx="10205446" cy="936557"/>
      </dsp:txXfrm>
    </dsp:sp>
    <dsp:sp modelId="{49D34AE4-F5FA-4894-8A70-66A3B0D167CE}">
      <dsp:nvSpPr>
        <dsp:cNvPr id="0" name=""/>
        <dsp:cNvSpPr/>
      </dsp:nvSpPr>
      <dsp:spPr>
        <a:xfrm rot="5400000">
          <a:off x="-239513" y="4599149"/>
          <a:ext cx="1596753" cy="111772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9525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Bahnschrift Condensed" pitchFamily="34" charset="0"/>
            </a:rPr>
            <a:t>4</a:t>
          </a:r>
        </a:p>
      </dsp:txBody>
      <dsp:txXfrm rot="-5400000">
        <a:off x="1" y="4918500"/>
        <a:ext cx="1117727" cy="479026"/>
      </dsp:txXfrm>
    </dsp:sp>
    <dsp:sp modelId="{B0ADA81A-1858-4087-A99F-676FE0D57F2E}">
      <dsp:nvSpPr>
        <dsp:cNvPr id="0" name=""/>
        <dsp:cNvSpPr/>
      </dsp:nvSpPr>
      <dsp:spPr>
        <a:xfrm rot="5400000">
          <a:off x="5726838" y="-249474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>
              <a:latin typeface="Bahnschrift Condensed" pitchFamily="34" charset="0"/>
              <a:cs typeface="Times New Roman" panose="02020603050405020304" pitchFamily="18" charset="0"/>
            </a:rPr>
            <a:t>İdari yükümlülüğünüzü yerine getirin.</a:t>
          </a:r>
        </a:p>
      </dsp:txBody>
      <dsp:txXfrm rot="-5400000">
        <a:off x="1117727" y="4410303"/>
        <a:ext cx="10205446" cy="936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25452-5F62-4983-B6F5-83A55D68F35E}">
      <dsp:nvSpPr>
        <dsp:cNvPr id="0" name=""/>
        <dsp:cNvSpPr/>
      </dsp:nvSpPr>
      <dsp:spPr>
        <a:xfrm>
          <a:off x="55" y="2598"/>
          <a:ext cx="5347125" cy="158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Bahnschrift Condensed" pitchFamily="34" charset="0"/>
            </a:rPr>
            <a:t>ÖĞRETİCİ</a:t>
          </a:r>
          <a:r>
            <a:rPr lang="tr-TR" sz="4000" b="1" kern="1200" dirty="0" smtClean="0">
              <a:latin typeface="Bahnschrift Condensed" pitchFamily="34" charset="0"/>
            </a:rPr>
            <a:t>Y</a:t>
          </a:r>
          <a:r>
            <a:rPr lang="en-US" sz="4000" b="1" kern="1200" dirty="0" smtClean="0">
              <a:latin typeface="Bahnschrift Condensed" pitchFamily="34" charset="0"/>
            </a:rPr>
            <a:t>SENİZ</a:t>
          </a:r>
          <a:endParaRPr lang="tr-TR" sz="4000" b="1" kern="1200" dirty="0">
            <a:latin typeface="Bahnschrift Condensed" pitchFamily="34" charset="0"/>
          </a:endParaRPr>
        </a:p>
      </dsp:txBody>
      <dsp:txXfrm>
        <a:off x="55" y="2598"/>
        <a:ext cx="5347125" cy="1584000"/>
      </dsp:txXfrm>
    </dsp:sp>
    <dsp:sp modelId="{92029CD8-51BD-44E7-8771-75CBCE9E71A9}">
      <dsp:nvSpPr>
        <dsp:cNvPr id="0" name=""/>
        <dsp:cNvSpPr/>
      </dsp:nvSpPr>
      <dsp:spPr>
        <a:xfrm>
          <a:off x="55" y="1586598"/>
          <a:ext cx="5347125" cy="3245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Durumdan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yapma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zorunluluğundan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yöneticiyi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edin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. </a:t>
          </a:r>
          <a:endParaRPr lang="tr-TR" sz="2800" kern="1200" dirty="0"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İlgili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latin typeface="Bahnschrift Condensed" pitchFamily="34" charset="0"/>
              <a:cs typeface="Times New Roman" panose="02020603050405020304" pitchFamily="18" charset="0"/>
            </a:rPr>
            <a:t>bildirimi</a:t>
          </a:r>
          <a:r>
            <a:rPr lang="en-US" sz="2800" kern="120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smtClean="0">
              <a:latin typeface="Bahnschrift Condensed" pitchFamily="34" charset="0"/>
              <a:cs typeface="Times New Roman" panose="02020603050405020304" pitchFamily="18" charset="0"/>
            </a:rPr>
            <a:t>gerçekleştirin.</a:t>
          </a:r>
          <a:endParaRPr lang="en-US" sz="2800" kern="1200" dirty="0">
            <a:latin typeface="Bahnschrift Condensed" pitchFamily="34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NOT: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Kurs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yöneticisi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idari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yükümlülük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olarak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ilçe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müftülüğünü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yapacağınızdan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>
              <a:latin typeface="Bahnschrift Condensed" pitchFamily="34" charset="0"/>
              <a:cs typeface="Times New Roman" panose="02020603050405020304" pitchFamily="18" charset="0"/>
            </a:rPr>
            <a:t>etmelidir</a:t>
          </a:r>
          <a:r>
            <a:rPr lang="en-US" sz="2800" i="1" kern="12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Bahnschrift Condensed" pitchFamily="34" charset="0"/>
            <a:cs typeface="Times New Roman" panose="02020603050405020304" pitchFamily="18" charset="0"/>
          </a:endParaRPr>
        </a:p>
      </dsp:txBody>
      <dsp:txXfrm>
        <a:off x="55" y="1586598"/>
        <a:ext cx="5347125" cy="3245962"/>
      </dsp:txXfrm>
    </dsp:sp>
    <dsp:sp modelId="{C17A14F5-D5E3-44AE-BF2F-8199F520458A}">
      <dsp:nvSpPr>
        <dsp:cNvPr id="0" name=""/>
        <dsp:cNvSpPr/>
      </dsp:nvSpPr>
      <dsp:spPr>
        <a:xfrm>
          <a:off x="6095778" y="2598"/>
          <a:ext cx="5347125" cy="15840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Bahnschrift Condensed" pitchFamily="34" charset="0"/>
            </a:rPr>
            <a:t>KURS YÖNETİCİSİYSENİZ</a:t>
          </a:r>
          <a:endParaRPr lang="tr-TR" sz="4000" kern="1200" dirty="0">
            <a:latin typeface="Bahnschrift Condensed" pitchFamily="34" charset="0"/>
          </a:endParaRPr>
        </a:p>
      </dsp:txBody>
      <dsp:txXfrm>
        <a:off x="6095778" y="2598"/>
        <a:ext cx="5347125" cy="1584000"/>
      </dsp:txXfrm>
    </dsp:sp>
    <dsp:sp modelId="{2D7041B3-1C5B-4A97-91D2-3B79AAC63CE8}">
      <dsp:nvSpPr>
        <dsp:cNvPr id="0" name=""/>
        <dsp:cNvSpPr/>
      </dsp:nvSpPr>
      <dsp:spPr>
        <a:xfrm>
          <a:off x="6095778" y="1586598"/>
          <a:ext cx="5347125" cy="32459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800" kern="1200" dirty="0"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Durumdan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ve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yapma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zorunluluğundan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ilçe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müftülüğünü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edin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800" kern="1200" dirty="0">
            <a:latin typeface="Bahnschrift Condensed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İlgili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yerlere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bildirimi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Bahnschrift Condensed" pitchFamily="34" charset="0"/>
              <a:cs typeface="Times New Roman" panose="02020603050405020304" pitchFamily="18" charset="0"/>
            </a:rPr>
            <a:t>gerçekleştirin</a:t>
          </a:r>
          <a:r>
            <a:rPr lang="en-US" sz="2800" kern="1200" dirty="0">
              <a:latin typeface="Bahnschrift Condensed" pitchFamily="34" charset="0"/>
              <a:cs typeface="Times New Roman" panose="02020603050405020304" pitchFamily="18" charset="0"/>
            </a:rPr>
            <a:t>.</a:t>
          </a:r>
        </a:p>
      </dsp:txBody>
      <dsp:txXfrm>
        <a:off x="6095778" y="1586598"/>
        <a:ext cx="5347125" cy="3245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CAF2B-AAF6-4A13-8312-99DC9024154A}">
      <dsp:nvSpPr>
        <dsp:cNvPr id="0" name=""/>
        <dsp:cNvSpPr/>
      </dsp:nvSpPr>
      <dsp:spPr>
        <a:xfrm rot="5400000">
          <a:off x="-239513" y="239682"/>
          <a:ext cx="1596753" cy="111772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Bahnschrift Condensed" pitchFamily="34" charset="0"/>
            </a:rPr>
            <a:t>5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" y="559033"/>
        <a:ext cx="1117727" cy="479026"/>
      </dsp:txXfrm>
    </dsp:sp>
    <dsp:sp modelId="{A8494B5B-C6A0-4AB8-BE54-99F25AEA6041}">
      <dsp:nvSpPr>
        <dsp:cNvPr id="0" name=""/>
        <dsp:cNvSpPr/>
      </dsp:nvSpPr>
      <dsp:spPr>
        <a:xfrm rot="5400000">
          <a:off x="5726838" y="-4608941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Bildirim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yapmak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;</a:t>
          </a:r>
          <a:r>
            <a:rPr lang="tr-TR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1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83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Sosyal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Destek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Hattı</a:t>
          </a:r>
          <a:r>
            <a:rPr lang="tr-TR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Emniyet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Çocuk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Şube</a:t>
          </a:r>
          <a:r>
            <a:rPr lang="tr-TR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, 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En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yakın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kolluk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kuvveti</a:t>
          </a:r>
          <a:endParaRPr lang="tr-TR" sz="2400" b="0" kern="1200" dirty="0">
            <a:latin typeface="Bahnschrift Condensed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* 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112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Acil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Çağrı</a:t>
          </a:r>
          <a:r>
            <a:rPr lang="tr-TR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*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Savcılığa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dilekçe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ile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d</a:t>
          </a:r>
          <a:r>
            <a:rPr lang="tr-TR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oğrudan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suç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duyurusu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endParaRPr lang="tr-TR" sz="2400" b="0" kern="1200" dirty="0">
            <a:latin typeface="Bahnschrift Condensed" pitchFamily="34" charset="0"/>
          </a:endParaRPr>
        </a:p>
      </dsp:txBody>
      <dsp:txXfrm rot="-5400000">
        <a:off x="1117727" y="50836"/>
        <a:ext cx="10205446" cy="936557"/>
      </dsp:txXfrm>
    </dsp:sp>
    <dsp:sp modelId="{63474BC4-7960-4467-AC8B-BFD60770F6C2}">
      <dsp:nvSpPr>
        <dsp:cNvPr id="0" name=""/>
        <dsp:cNvSpPr/>
      </dsp:nvSpPr>
      <dsp:spPr>
        <a:xfrm rot="5400000">
          <a:off x="-239513" y="1692838"/>
          <a:ext cx="1596753" cy="111772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9525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Bahnschrift Condensed" pitchFamily="34" charset="0"/>
            </a:rPr>
            <a:t>6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" y="2012189"/>
        <a:ext cx="1117727" cy="479026"/>
      </dsp:txXfrm>
    </dsp:sp>
    <dsp:sp modelId="{5AD1DC3E-308E-4905-9D89-243A497E4608}">
      <dsp:nvSpPr>
        <dsp:cNvPr id="0" name=""/>
        <dsp:cNvSpPr/>
      </dsp:nvSpPr>
      <dsp:spPr>
        <a:xfrm rot="5400000">
          <a:off x="5726838" y="-3155786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Çocuğun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ailesini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bilgilendirmek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kolluk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kuvvetlerinin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sorumluluğu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olmakla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birlikte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aileyi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BİLDİRİM YAPTIKTAN SONRA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süreçten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edebilirsiniz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. .</a:t>
          </a:r>
          <a:endParaRPr lang="tr-TR" sz="2400" b="0" kern="1200" dirty="0">
            <a:latin typeface="Bahnschrift Condensed" pitchFamily="34" charset="0"/>
          </a:endParaRPr>
        </a:p>
      </dsp:txBody>
      <dsp:txXfrm rot="-5400000">
        <a:off x="1117727" y="1503991"/>
        <a:ext cx="10205446" cy="936557"/>
      </dsp:txXfrm>
    </dsp:sp>
    <dsp:sp modelId="{7502223F-FB46-4227-AF14-56F0548EFE00}">
      <dsp:nvSpPr>
        <dsp:cNvPr id="0" name=""/>
        <dsp:cNvSpPr/>
      </dsp:nvSpPr>
      <dsp:spPr>
        <a:xfrm rot="5400000">
          <a:off x="-239513" y="3145994"/>
          <a:ext cx="1596753" cy="1117727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9525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Bahnschrift Condensed" pitchFamily="34" charset="0"/>
            </a:rPr>
            <a:t>7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" y="3465345"/>
        <a:ext cx="1117727" cy="479026"/>
      </dsp:txXfrm>
    </dsp:sp>
    <dsp:sp modelId="{0B5A271E-B548-4B86-B1B4-9C4CCAD19FAC}">
      <dsp:nvSpPr>
        <dsp:cNvPr id="0" name=""/>
        <dsp:cNvSpPr/>
      </dsp:nvSpPr>
      <dsp:spPr>
        <a:xfrm rot="5400000">
          <a:off x="5726838" y="-1702630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Olaydan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kurs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içindeki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diğer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kişilerin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haberdar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olmaması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için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gerekli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önlemleri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 smtClean="0">
              <a:latin typeface="Bahnschrift Condensed" pitchFamily="34" charset="0"/>
              <a:cs typeface="Times New Roman" panose="02020603050405020304" pitchFamily="18" charset="0"/>
            </a:rPr>
            <a:t>alın</a:t>
          </a:r>
          <a:r>
            <a:rPr lang="en-US" sz="2400" b="0" kern="1200" dirty="0" smtClean="0">
              <a:latin typeface="Bahnschrift Condensed" pitchFamily="34" charset="0"/>
              <a:cs typeface="Times New Roman" panose="02020603050405020304" pitchFamily="18" charset="0"/>
            </a:rPr>
            <a:t>.</a:t>
          </a:r>
          <a:endParaRPr lang="tr-TR" sz="2400" b="0" kern="1200" dirty="0">
            <a:latin typeface="Bahnschrift Condensed" pitchFamily="34" charset="0"/>
          </a:endParaRPr>
        </a:p>
      </dsp:txBody>
      <dsp:txXfrm rot="-5400000">
        <a:off x="1117727" y="2957147"/>
        <a:ext cx="10205446" cy="936557"/>
      </dsp:txXfrm>
    </dsp:sp>
    <dsp:sp modelId="{49D34AE4-F5FA-4894-8A70-66A3B0D167CE}">
      <dsp:nvSpPr>
        <dsp:cNvPr id="0" name=""/>
        <dsp:cNvSpPr/>
      </dsp:nvSpPr>
      <dsp:spPr>
        <a:xfrm rot="5400000">
          <a:off x="-239513" y="4599149"/>
          <a:ext cx="1596753" cy="1117727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9525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Bahnschrift Condensed" pitchFamily="34" charset="0"/>
            </a:rPr>
            <a:t>8</a:t>
          </a:r>
          <a:endParaRPr lang="tr-TR" sz="2800" kern="1200" dirty="0">
            <a:latin typeface="Bahnschrift Condensed" pitchFamily="34" charset="0"/>
          </a:endParaRPr>
        </a:p>
      </dsp:txBody>
      <dsp:txXfrm rot="-5400000">
        <a:off x="1" y="4918500"/>
        <a:ext cx="1117727" cy="479026"/>
      </dsp:txXfrm>
    </dsp:sp>
    <dsp:sp modelId="{B0ADA81A-1858-4087-A99F-676FE0D57F2E}">
      <dsp:nvSpPr>
        <dsp:cNvPr id="0" name=""/>
        <dsp:cNvSpPr/>
      </dsp:nvSpPr>
      <dsp:spPr>
        <a:xfrm rot="5400000">
          <a:off x="5726838" y="-249474"/>
          <a:ext cx="1037889" cy="10256112"/>
        </a:xfrm>
        <a:prstGeom prst="round2SameRect">
          <a:avLst/>
        </a:prstGeom>
        <a:noFill/>
        <a:ln w="57150" cap="flat" cmpd="sng" algn="ctr">
          <a:solidFill>
            <a:srgbClr val="00B0F0"/>
          </a:solidFill>
          <a:prstDash val="solid"/>
          <a:miter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Bildirimi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Çocuğu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Dinlediğiniz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Gün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İçinde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 </a:t>
          </a:r>
          <a:r>
            <a:rPr lang="en-US" sz="2800" b="1" strike="noStrike" kern="1200" spc="-1" dirty="0" err="1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Yapınız</a:t>
          </a:r>
          <a:r>
            <a:rPr lang="en-US" sz="2800" b="1" strike="noStrike" kern="1200" spc="-1" dirty="0" smtClean="0">
              <a:solidFill>
                <a:srgbClr val="FF1616"/>
              </a:solidFill>
              <a:latin typeface="Bahnschrift Condensed" pitchFamily="34" charset="0"/>
              <a:ea typeface="DejaVu Sans"/>
            </a:rPr>
            <a:t>!</a:t>
          </a:r>
          <a:endParaRPr lang="tr-TR" sz="2800" b="1" kern="1200" dirty="0">
            <a:latin typeface="Bahnschrift Condensed" pitchFamily="34" charset="0"/>
            <a:cs typeface="Times New Roman" panose="02020603050405020304" pitchFamily="18" charset="0"/>
          </a:endParaRPr>
        </a:p>
      </dsp:txBody>
      <dsp:txXfrm rot="-5400000">
        <a:off x="1117727" y="4410303"/>
        <a:ext cx="10205446" cy="936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7CFC-23F8-4B39-8865-6A70D94B351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D569F-FCB7-4274-9DA6-09332D099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5EA5-0B9A-4D95-BF8A-CF621F8F4E86}" type="slidenum">
              <a:rPr lang="tr-TR" smtClean="0">
                <a:solidFill>
                  <a:prstClr val="black"/>
                </a:solidFill>
              </a:rPr>
              <a:pPr/>
              <a:t>34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93273-8F4F-4344-BFC0-7257E63438B7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2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4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4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3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3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0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68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tr-T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r-T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Ana başlık metnini düzenlemek için tıklayın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800" b="0" strike="noStrike" spc="-1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D04C-6065-4B63-81A4-91ADC5EC95F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BAEF-F6A8-4AB7-A0AF-830C46C5BF5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0"/>
            <a:ext cx="12224000" cy="6876000"/>
          </a:xfrm>
          <a:prstGeom prst="rect">
            <a:avLst/>
          </a:prstGeom>
        </p:spPr>
      </p:pic>
      <p:sp>
        <p:nvSpPr>
          <p:cNvPr id="38" name="Unvan 1"/>
          <p:cNvSpPr/>
          <p:nvPr/>
        </p:nvSpPr>
        <p:spPr>
          <a:xfrm>
            <a:off x="5486400" y="2002185"/>
            <a:ext cx="6400800" cy="32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/>
            <a:r>
              <a:rPr sz="5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/>
            </a:r>
            <a:br>
              <a:rPr sz="5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</a:br>
            <a:r>
              <a:rPr lang="tr-TR" sz="5400" b="1" strike="noStrike" spc="-168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İ</a:t>
            </a:r>
            <a:r>
              <a:rPr lang="en-US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ST</a:t>
            </a:r>
            <a:r>
              <a:rPr lang="tr-TR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İ</a:t>
            </a:r>
            <a:r>
              <a:rPr lang="en-US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SMAR VAKALARINDA B</a:t>
            </a:r>
            <a:r>
              <a:rPr lang="tr-TR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İ</a:t>
            </a:r>
            <a:r>
              <a:rPr lang="en-US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LD</a:t>
            </a:r>
            <a:r>
              <a:rPr lang="tr-TR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İ</a:t>
            </a:r>
            <a:r>
              <a:rPr lang="en-US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R</a:t>
            </a:r>
            <a:r>
              <a:rPr lang="tr-TR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İ</a:t>
            </a:r>
            <a:r>
              <a:rPr lang="en-US" sz="5400" b="1" strike="noStrike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  <a:ea typeface="DejaVu Sans"/>
              </a:rPr>
              <a:t>M</a:t>
            </a:r>
            <a:r>
              <a:rPr sz="5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/>
            </a:r>
            <a:br>
              <a:rPr sz="5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</a:br>
            <a:endParaRPr lang="en-US" sz="5400" b="0" strike="noStrike" spc="-1" dirty="0">
              <a:solidFill>
                <a:schemeClr val="accent4">
                  <a:lumMod val="40000"/>
                  <a:lumOff val="60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132313" y="432526"/>
            <a:ext cx="7059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C</a:t>
            </a:r>
            <a:r>
              <a:rPr lang="tr-TR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İ</a:t>
            </a:r>
            <a:r>
              <a:rPr lang="en-US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NSEL </a:t>
            </a:r>
            <a:r>
              <a:rPr lang="tr-TR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İ</a:t>
            </a:r>
            <a:r>
              <a:rPr lang="en-US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ST</a:t>
            </a:r>
            <a:r>
              <a:rPr lang="tr-TR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İ</a:t>
            </a:r>
            <a:r>
              <a:rPr lang="en-US" sz="4800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SMAR </a:t>
            </a:r>
            <a:endParaRPr lang="en-US" sz="4800" dirty="0">
              <a:latin typeface="Snap ITC" pitchFamily="8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057933" y="1371602"/>
            <a:ext cx="1042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68" dirty="0">
                <a:solidFill>
                  <a:schemeClr val="accent4">
                    <a:lumMod val="40000"/>
                    <a:lumOff val="60000"/>
                  </a:schemeClr>
                </a:solidFill>
                <a:latin typeface="Snap ITC" pitchFamily="82" charset="0"/>
              </a:rPr>
              <a:t>VE</a:t>
            </a:r>
            <a:endParaRPr lang="en-US" dirty="0">
              <a:latin typeface="Snap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1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Yalnız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kalmaktan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Karanlıktan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Bedenine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temas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edilmesinden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Belirli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insanlardan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B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elirli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yerlerden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korkma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1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Korku – Kaygı Bozuklukları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1"/>
            <a:ext cx="1051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Aşırı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uyuma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uyanmak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istememe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Korku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kaygı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kabuslar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sebebi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ile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uyumakta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güçlük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yaşama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lvl="0" algn="ctr"/>
            <a:endParaRPr lang="en-US" sz="3200" dirty="0">
              <a:solidFill>
                <a:srgbClr val="3B35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Uyku Bozuklukları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1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Derslere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yada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sosyal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ilişkilere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karşı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ilgisizlik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ö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ğrenme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güçlüğü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Kurstan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kaçma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İnsanlarla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iletişim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kurmaktan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geri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durma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da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bulunduğu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ortamda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kendini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gösterme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çabası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Dış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görünüşte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özensizlik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da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aşırı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bakımlı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olma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hali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Çekingenlik - İsteksizlik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0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Bulunduğu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gelişim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dönemin</a:t>
            </a: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d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e</a:t>
            </a: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önceki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dönemlerin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davranışlarını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sergileme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hali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.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Parmak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emme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alt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ıslatma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kekemelik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bebeksi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konuşma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vb.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Gerileme Davranışları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1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Cinsel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eylemlere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ya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da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konulara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karşı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aniden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ortaya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çıkan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merak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Cinsel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içerikli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oyunlar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oynama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resimler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çizme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Arkadaşının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cinsel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organını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görme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dokunma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isteği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Cinsel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içerikli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söylemler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eylemler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Arkadaşını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cinsel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davranışlara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zorlama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latin typeface="Bahnschrift Condensed" pitchFamily="34" charset="0"/>
              </a:rPr>
              <a:t>Dürtüsellik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1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Aşırı-tıkınırcasına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yeme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İ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ştahta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belirgin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azalma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,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Yeme Bozuklukları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133602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Oyuncaklarla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şiddet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kullanarak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oynama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Arkadaşlarına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zarar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verme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Hayvanlara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zarar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verme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Kendi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bedenine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zarar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verme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İntihar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düşüncesi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girişimi</a:t>
            </a:r>
            <a:endParaRPr lang="en-US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Alkol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madde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bağımlılığı</a:t>
            </a:r>
            <a:r>
              <a:rPr lang="en-US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vb</a:t>
            </a:r>
            <a:r>
              <a:rPr lang="en-US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.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1"/>
            <a:ext cx="650424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Saldırganlık – Kendine Zarar Verme</a:t>
            </a:r>
            <a:endParaRPr lang="en-US" sz="4000" b="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257800" y="2338153"/>
            <a:ext cx="6477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belirtilerin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gözlemlendiği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çocukları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yakından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takip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etmek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iyi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iletişim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ve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aile</a:t>
            </a:r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leriy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le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irtibat kurmak gerekir.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257800" y="1192949"/>
            <a:ext cx="6477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belirtilerin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hiçbiri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çocuk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istismarının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net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göstergesi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değildir b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aşka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soruna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da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işaret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edebilir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257800" y="3490742"/>
            <a:ext cx="6477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belirtilerin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gözlemlendiği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çocuğa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"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İstismara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maruz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kalmış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"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demek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doğru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yaklaşım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olmayacaktır</a:t>
            </a:r>
            <a:r>
              <a:rPr lang="en-US" sz="2400" dirty="0">
                <a:latin typeface="Times Neue Roman Bold" panose="020B0604020202020204" charset="-94"/>
              </a:rPr>
              <a:t>.</a:t>
            </a:r>
            <a:endParaRPr lang="tr-TR" sz="2400" dirty="0"/>
          </a:p>
        </p:txBody>
      </p:sp>
      <p:sp>
        <p:nvSpPr>
          <p:cNvPr id="12" name="Dikdörtgen 11"/>
          <p:cNvSpPr/>
          <p:nvPr/>
        </p:nvSpPr>
        <p:spPr>
          <a:xfrm>
            <a:off x="5257800" y="4604876"/>
            <a:ext cx="6477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Bu çocukları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ihtiyaç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halinde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velileri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aracılığı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ile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bir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uzmana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yönlendirmek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faydalı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olacaktır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itchFamily="34" charset="0"/>
              </a:rPr>
              <a:t>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Bahnschrift Condensed" pitchFamily="34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205513" y="2137650"/>
            <a:ext cx="4480787" cy="2386610"/>
            <a:chOff x="205513" y="2137650"/>
            <a:chExt cx="4480787" cy="238661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5" t="31051" r="23028" b="34475"/>
            <a:stretch/>
          </p:blipFill>
          <p:spPr>
            <a:xfrm>
              <a:off x="252370" y="2514600"/>
              <a:ext cx="4433930" cy="20096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5" t="31051" r="23028" b="34475"/>
            <a:stretch/>
          </p:blipFill>
          <p:spPr>
            <a:xfrm rot="20664323">
              <a:off x="205513" y="2137650"/>
              <a:ext cx="1390650" cy="6303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9" name="Dikdörtgen 3"/>
          <p:cNvSpPr/>
          <p:nvPr/>
        </p:nvSpPr>
        <p:spPr>
          <a:xfrm>
            <a:off x="7086600" y="1306068"/>
            <a:ext cx="4800600" cy="4245863"/>
          </a:xfrm>
          <a:prstGeom prst="rect">
            <a:avLst/>
          </a:prstGeom>
          <a:noFill/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  <a:scene3d>
              <a:camera prst="orthographicFront"/>
              <a:lightRig rig="soft" dir="t">
                <a:rot lat="0" lon="0" rev="15600000"/>
              </a:lightRig>
            </a:scene3d>
          </a:bodyPr>
          <a:lstStyle/>
          <a:p>
            <a:pPr algn="r">
              <a:lnSpc>
                <a:spcPct val="100000"/>
              </a:lnSpc>
            </a:pPr>
            <a:r>
              <a:rPr lang="tr-TR" sz="5400" b="1" strike="noStrike" spc="-1" dirty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ÇOCUKLAR </a:t>
            </a:r>
            <a:endParaRPr lang="en-US" sz="5400" b="0" strike="noStrike" spc="-1" dirty="0">
              <a:solidFill>
                <a:srgbClr val="FFC000"/>
              </a:solidFill>
              <a:latin typeface="Bahnschrift Condensed" pitchFamily="34" charset="0"/>
            </a:endParaRPr>
          </a:p>
          <a:p>
            <a:pPr algn="r">
              <a:lnSpc>
                <a:spcPct val="100000"/>
              </a:lnSpc>
            </a:pPr>
            <a:r>
              <a:rPr lang="tr-TR" sz="5400" b="1" strike="noStrike" spc="-1" dirty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MARUZ </a:t>
            </a:r>
            <a:r>
              <a:rPr lang="tr-TR" sz="5400" b="1" strike="noStrike" spc="-1" dirty="0" smtClean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KALDIKLARI</a:t>
            </a:r>
          </a:p>
          <a:p>
            <a:pPr algn="r">
              <a:lnSpc>
                <a:spcPct val="100000"/>
              </a:lnSpc>
            </a:pPr>
            <a:r>
              <a:rPr lang="tr-TR" sz="5400" b="1" strike="noStrike" spc="-1" dirty="0" smtClean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İSTİSMARI </a:t>
            </a:r>
            <a:endParaRPr lang="en-US" sz="5400" b="0" strike="noStrike" spc="-1" dirty="0">
              <a:solidFill>
                <a:srgbClr val="FFC000"/>
              </a:solidFill>
              <a:latin typeface="Bahnschrift Condensed" pitchFamily="34" charset="0"/>
            </a:endParaRPr>
          </a:p>
          <a:p>
            <a:pPr algn="r">
              <a:lnSpc>
                <a:spcPct val="100000"/>
              </a:lnSpc>
            </a:pPr>
            <a:r>
              <a:rPr lang="tr-TR" sz="5400" b="1" strike="noStrike" spc="-1" dirty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NEDEN </a:t>
            </a:r>
            <a:endParaRPr lang="en-US" sz="5400" b="0" strike="noStrike" spc="-1" dirty="0">
              <a:solidFill>
                <a:srgbClr val="FFC000"/>
              </a:solidFill>
              <a:latin typeface="Bahnschrift Condensed" pitchFamily="34" charset="0"/>
            </a:endParaRPr>
          </a:p>
          <a:p>
            <a:pPr algn="r">
              <a:lnSpc>
                <a:spcPct val="100000"/>
              </a:lnSpc>
            </a:pPr>
            <a:r>
              <a:rPr lang="tr-TR" sz="5400" b="1" strike="noStrike" spc="-1" dirty="0">
                <a:solidFill>
                  <a:srgbClr val="FFC000"/>
                </a:solidFill>
                <a:latin typeface="Bahnschrift Condensed" pitchFamily="34" charset="0"/>
                <a:ea typeface="DejaVu Sans"/>
              </a:rPr>
              <a:t>AÇIKLAYAMAZLAR?</a:t>
            </a:r>
            <a:endParaRPr lang="en-US" sz="5400" b="0" strike="noStrike" spc="-1" dirty="0">
              <a:solidFill>
                <a:srgbClr val="FFC00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664765009"/>
              </p:ext>
            </p:extLst>
          </p:nvPr>
        </p:nvGraphicFramePr>
        <p:xfrm>
          <a:off x="381840" y="228600"/>
          <a:ext cx="11581560" cy="652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01174"/>
            <a:ext cx="3095265" cy="3095265"/>
          </a:xfrm>
          <a:prstGeom prst="rect">
            <a:avLst/>
          </a:prstGeom>
        </p:spPr>
      </p:pic>
      <p:sp>
        <p:nvSpPr>
          <p:cNvPr id="41" name="Unvan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tr-TR" sz="6000" b="1" strike="noStrike" spc="-1" dirty="0">
                <a:solidFill>
                  <a:srgbClr val="FF0000"/>
                </a:solidFill>
                <a:latin typeface="Bahnschrift Condensed" pitchFamily="34" charset="0"/>
                <a:ea typeface="DejaVu Sans"/>
              </a:rPr>
              <a:t>Neler Konuşacağız?</a:t>
            </a:r>
            <a:endParaRPr lang="en-US" sz="6000" b="0" strike="noStrike" spc="-1" dirty="0">
              <a:latin typeface="Bahnschrift Condensed" pitchFamily="34" charset="0"/>
            </a:endParaRPr>
          </a:p>
        </p:txBody>
      </p:sp>
      <p:sp>
        <p:nvSpPr>
          <p:cNvPr id="42" name="İçerik Yer Tutucusu 2"/>
          <p:cNvSpPr/>
          <p:nvPr/>
        </p:nvSpPr>
        <p:spPr>
          <a:xfrm>
            <a:off x="838080" y="152400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Cinsel istismar nedir</a:t>
            </a:r>
            <a:r>
              <a:rPr lang="tr-TR" sz="3200" b="1" strike="noStrike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?</a:t>
            </a:r>
            <a:endParaRPr lang="en-US" sz="3200" b="0" strike="noStrike" spc="-1" dirty="0">
              <a:latin typeface="Bahnschrift Condensed" pitchFamily="34" charset="0"/>
            </a:endParaRPr>
          </a:p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Cinsel istismarın belirtileri nelerdir?</a:t>
            </a:r>
            <a:endParaRPr lang="en-US" sz="3200" b="0" strike="noStrike" spc="-1" dirty="0">
              <a:latin typeface="Bahnschrift Condensed" pitchFamily="34" charset="0"/>
            </a:endParaRPr>
          </a:p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Çocuklar maruz kaldıkları istismarı neden açıklayamazlar?</a:t>
            </a:r>
            <a:endParaRPr lang="en-US" sz="3200" b="0" strike="noStrike" spc="-1" dirty="0">
              <a:latin typeface="Bahnschrift Condensed" pitchFamily="34" charset="0"/>
            </a:endParaRPr>
          </a:p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İstismara maruz kaldığını açıklayan çocukla nasıl iletişim kurulmalıdır?</a:t>
            </a:r>
            <a:endParaRPr lang="en-US" sz="3200" b="0" strike="noStrike" spc="-1" dirty="0">
              <a:latin typeface="Bahnschrift Condensed" pitchFamily="34" charset="0"/>
            </a:endParaRPr>
          </a:p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İstismar vakasının bildirimi nasıl olmalıdır?</a:t>
            </a:r>
            <a:endParaRPr lang="en-US" sz="3200" b="0" strike="noStrike" spc="-1" dirty="0">
              <a:latin typeface="Bahnschrift Condensed" pitchFamily="34" charset="0"/>
            </a:endParaRPr>
          </a:p>
          <a:p>
            <a:pPr marL="457920" indent="-457200">
              <a:lnSpc>
                <a:spcPct val="150000"/>
              </a:lnSpc>
              <a:spcBef>
                <a:spcPts val="1001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sz="3200" b="1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İstismar vakalarında doğru bilinen </a:t>
            </a:r>
            <a:r>
              <a:rPr lang="tr-TR" sz="3200" b="1" strike="noStrike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yanlışlar</a:t>
            </a:r>
            <a:r>
              <a:rPr lang="tr-TR" sz="3200" b="1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tr-TR" sz="3200" b="1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nelerdir? </a:t>
            </a:r>
            <a:endParaRPr lang="en-US" sz="3200" b="0" strike="noStrike" spc="-1" dirty="0"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Unvan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03548745"/>
              </p:ext>
            </p:extLst>
          </p:nvPr>
        </p:nvGraphicFramePr>
        <p:xfrm>
          <a:off x="207720" y="235440"/>
          <a:ext cx="11789640" cy="64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AFABA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9016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0" y="5105400"/>
            <a:ext cx="12200622" cy="1753616"/>
            <a:chOff x="0" y="5562600"/>
            <a:chExt cx="12200622" cy="12964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82578" y="4403833"/>
              <a:ext cx="1271589" cy="363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19323" y="4403833"/>
              <a:ext cx="1271589" cy="363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50178" y="4404849"/>
              <a:ext cx="1271589" cy="363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746455" y="4380022"/>
              <a:ext cx="1271589" cy="363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Dikdörtgen 2"/>
          <p:cNvSpPr/>
          <p:nvPr/>
        </p:nvSpPr>
        <p:spPr>
          <a:xfrm>
            <a:off x="-1" y="5274349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sz="4800" b="1" spc="-1" dirty="0">
                <a:solidFill>
                  <a:srgbClr val="FFC000"/>
                </a:solidFill>
                <a:latin typeface="Bahnschrift Condensed" pitchFamily="34" charset="0"/>
              </a:rPr>
              <a:t>İSTİSMARA MARUZ KALDIĞINI AÇIKLAYAN ÇOCUKLA</a:t>
            </a:r>
            <a:endParaRPr lang="en-US" sz="4800" b="1" spc="-1" dirty="0">
              <a:solidFill>
                <a:srgbClr val="FFC000"/>
              </a:solidFill>
              <a:latin typeface="Bahnschrift Condense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tr-TR" sz="4800" b="1" spc="-1" dirty="0">
                <a:solidFill>
                  <a:srgbClr val="FFC000"/>
                </a:solidFill>
                <a:latin typeface="Bahnschrift Condensed" pitchFamily="34" charset="0"/>
              </a:rPr>
              <a:t> NASIL İLETİŞİM KURULMALIDIR?</a:t>
            </a:r>
            <a:endParaRPr lang="en-US" sz="4800" b="1" spc="-1" dirty="0">
              <a:solidFill>
                <a:srgbClr val="FFC00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İçerik Yer Tutucusu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90600" y="1752600"/>
            <a:ext cx="2804760" cy="337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>
            <a:off x="4286251" y="685801"/>
            <a:ext cx="73152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Sakinliğinizi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koruyun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çocuğu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tedirgin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edecek</a:t>
            </a:r>
            <a:r>
              <a:rPr lang="tr-TR" sz="2800" spc="-1" dirty="0">
                <a:solidFill>
                  <a:srgbClr val="000000"/>
                </a:solidFill>
                <a:latin typeface="Bahnschrift Condensed" pitchFamily="34" charset="0"/>
              </a:rPr>
              <a:t> aşırı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tepkiler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vermekten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kaçının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başkasının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konuşmalarınızı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duymayacağı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kendisini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güvende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hissedip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rahatça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tr-TR" sz="2800" spc="-1" dirty="0">
                <a:solidFill>
                  <a:srgbClr val="000000"/>
                </a:solidFill>
                <a:latin typeface="Bahnschrift Condensed" pitchFamily="34" charset="0"/>
              </a:rPr>
              <a:t>konuşabileceği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ortamda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olduğunuzdan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emin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olun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tr-TR" sz="2800" spc="-1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herhangi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temastan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tedirgin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olabileceğini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unutmayın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rahatsız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edecek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herhangi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davranıştan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kaçının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tr-TR" sz="2800" spc="-1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Çocukla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yumuşak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dille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konuşun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güvende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olduğunu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hissettirin</a:t>
            </a:r>
            <a:endParaRPr lang="tr-TR" sz="2800" spc="-1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Sözünü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kesmeden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sorular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yöneltmeden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sadece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dinleyin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en-US" sz="2800" spc="-1" dirty="0"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İçerik Yer Tutucusu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90600" y="1752600"/>
            <a:ext cx="2804760" cy="337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>
            <a:off x="4286251" y="685800"/>
            <a:ext cx="7315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‘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Emin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misin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?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’ , ‘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Yanlış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anlamış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olabilir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misin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?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’ , ‘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Neden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karşı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gelmedin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?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’ , ‘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Neden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bağırmadın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?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’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gibi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ifadeleri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Kesinlikle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Kullanmayın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tr-TR" sz="2800" spc="-1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Çocuğa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sık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sık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sorular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sorarak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sorgulanıyormuş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gibi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hissettirmeyin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.</a:t>
            </a: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ayrıntıları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ile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ilgili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sorma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yetkisinin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kolluk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kuvvetlerinde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olduğunu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unutmayın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çocuktan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asla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ayrıntılarını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öğrenmeye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çalışmayın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. </a:t>
            </a: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Bu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durumu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sizinle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paylaştığı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teşekkür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edin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doğru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adım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attığını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vurgulayın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en-US" sz="2800" spc="-1" dirty="0">
              <a:solidFill>
                <a:srgbClr val="0000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İçerik Yer Tutucusu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90600" y="1752600"/>
            <a:ext cx="2804760" cy="337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>
            <a:off x="4286251" y="685802"/>
            <a:ext cx="731520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Bu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çok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önemli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olduğunu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bazı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kişi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kurumları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yardım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edip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güvenliğini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sağlamaları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olaydan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haberdar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etmek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zorunda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olduğunuzu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uygun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dille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söyleyin</a:t>
            </a:r>
            <a:r>
              <a:rPr lang="en-US" sz="2800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tr-TR" sz="2800" spc="-1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Bildirim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yaptıktan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sonra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: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</a:p>
          <a:p>
            <a:pPr lvl="1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0" algn="l"/>
              </a:tabLst>
            </a:pPr>
            <a:r>
              <a:rPr lang="tr-TR" sz="2800" spc="-1" dirty="0">
                <a:solidFill>
                  <a:srgbClr val="000000"/>
                </a:solidFill>
                <a:latin typeface="Bahnschrift Condensed" pitchFamily="34" charset="0"/>
              </a:rPr>
              <a:t>	</a:t>
            </a: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-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Adli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sürecin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başlayacağını</a:t>
            </a:r>
            <a:endParaRPr lang="en-US" sz="2800" spc="-1" dirty="0">
              <a:solidFill>
                <a:srgbClr val="000000"/>
              </a:solidFill>
              <a:latin typeface="Bahnschrift Condensed" pitchFamily="34" charset="0"/>
            </a:endParaRPr>
          </a:p>
          <a:p>
            <a:pPr marL="914400" lvl="3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0" algn="l"/>
              </a:tabLst>
            </a:pP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-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Uzmanların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konuyu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araştıracağını</a:t>
            </a:r>
            <a:endParaRPr lang="tr-TR" sz="2800" spc="-1" dirty="0">
              <a:solidFill>
                <a:srgbClr val="000000"/>
              </a:solidFill>
              <a:latin typeface="Bahnschrift Condensed" pitchFamily="34" charset="0"/>
            </a:endParaRPr>
          </a:p>
          <a:p>
            <a:pPr marL="914400" lvl="3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0" algn="l"/>
              </a:tabLst>
            </a:pP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- 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Bu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süreçte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bazı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sorular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sorulacağını</a:t>
            </a:r>
            <a:endParaRPr lang="tr-TR" sz="2800" spc="-1" dirty="0">
              <a:solidFill>
                <a:srgbClr val="000000"/>
              </a:solidFill>
              <a:latin typeface="Bahnschrift Condensed" pitchFamily="34" charset="0"/>
            </a:endParaRPr>
          </a:p>
          <a:p>
            <a:pPr marL="914400" lvl="3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tabLst>
                <a:tab pos="0" algn="l"/>
              </a:tabLst>
            </a:pPr>
            <a:r>
              <a:rPr lang="tr-TR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- </a:t>
            </a: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Güvenliği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bazı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tedbirlerin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/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kararların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alınacağını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söyleyerek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sürecin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belirsizliğini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giderin</a:t>
            </a:r>
            <a:r>
              <a:rPr lang="tr-TR" sz="2800" spc="-1" dirty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en-US" sz="2800" spc="-1" dirty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endParaRPr lang="en-US" sz="2800" spc="-1" dirty="0">
              <a:solidFill>
                <a:srgbClr val="0000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İçerik Yer Tutucusu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90600" y="1752600"/>
            <a:ext cx="2804760" cy="337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>
            <a:off x="4286251" y="685801"/>
            <a:ext cx="7315200" cy="580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Çocuğa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kontrolü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sizin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elinizde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olmayan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konularla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ilgili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tutamayacağınız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sözler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vermekten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kaçının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Çocuğa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yaşadığı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bu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daha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fazla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zarar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vermemesi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yaşadıklarını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yardım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alabileceği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yetişkinler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dışında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arkadaşlarına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/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yaşıtlarına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/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başkalarına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anlatmaması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gerektiğini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söyleyin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.</a:t>
            </a:r>
          </a:p>
          <a:p>
            <a:pPr marL="342900" indent="-342900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 err="1" smtClean="0">
                <a:solidFill>
                  <a:srgbClr val="000000"/>
                </a:solidFill>
                <a:latin typeface="Bahnschrift Condensed" pitchFamily="34" charset="0"/>
              </a:rPr>
              <a:t>Olaya</a:t>
            </a:r>
            <a:r>
              <a:rPr lang="en-US" sz="28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ilişkin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verdiği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bilgileri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onun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cümleleri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ile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herhangi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kelimesini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benzetmesini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ifadesini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değiştirmeden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)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tutanak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haline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Bahnschrift Condensed" pitchFamily="34" charset="0"/>
              </a:rPr>
              <a:t>getirin</a:t>
            </a: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. </a:t>
            </a:r>
            <a:endParaRPr lang="tr-TR" sz="2800" spc="-1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endParaRPr lang="en-US" sz="2800" spc="-1" dirty="0">
              <a:solidFill>
                <a:srgbClr val="000000"/>
              </a:solidFill>
              <a:latin typeface="Bahnschrift Condensed" pitchFamily="34" charset="0"/>
            </a:endParaRPr>
          </a:p>
          <a:p>
            <a:pPr marL="342900" indent="-342900">
              <a:lnSpc>
                <a:spcPts val="2940"/>
              </a:lnSpc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2800" spc="-1" dirty="0">
                <a:solidFill>
                  <a:srgbClr val="000000"/>
                </a:solidFill>
                <a:latin typeface="Bahnschrift Condensed" pitchFamily="34" charset="0"/>
              </a:rPr>
              <a:t>TUTANAKTA ÇOCUĞUN İMZASININ OLMASINA GEREK YOKTUR, BİLDİRİMİ YAPACAK KİŞİNİN İMZASI YETERLİDİR.</a:t>
            </a:r>
          </a:p>
          <a:p>
            <a:pPr marL="342900" indent="-342900">
              <a:spcBef>
                <a:spcPts val="1001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q"/>
              <a:tabLst>
                <a:tab pos="0" algn="l"/>
              </a:tabLst>
            </a:pPr>
            <a:endParaRPr lang="tr-TR" sz="2800" spc="-1" dirty="0">
              <a:solidFill>
                <a:srgbClr val="0000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7527249" cy="7558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AFABA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Unvan 1"/>
          <p:cNvSpPr/>
          <p:nvPr/>
        </p:nvSpPr>
        <p:spPr>
          <a:xfrm>
            <a:off x="304800" y="381000"/>
            <a:ext cx="11658600" cy="81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002060"/>
                </a:solidFill>
                <a:latin typeface="Bahnschrift Condensed" pitchFamily="34" charset="0"/>
                <a:ea typeface="DejaVu Sans"/>
              </a:rPr>
              <a:t>İSTİSMAR VAKASININ </a:t>
            </a:r>
            <a:r>
              <a:rPr lang="en-US" sz="5400" b="1" strike="noStrike" spc="-1" dirty="0" smtClean="0">
                <a:solidFill>
                  <a:srgbClr val="002060"/>
                </a:solidFill>
                <a:latin typeface="Bahnschrift Condensed" pitchFamily="34" charset="0"/>
                <a:ea typeface="DejaVu Sans"/>
              </a:rPr>
              <a:t>BİLDİRİMİ</a:t>
            </a:r>
            <a:endParaRPr lang="en-US" sz="5400" b="0" strike="noStrike" spc="-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60" name="İçerik Yer Tutucusu 2"/>
          <p:cNvSpPr/>
          <p:nvPr/>
        </p:nvSpPr>
        <p:spPr>
          <a:xfrm>
            <a:off x="3308520" y="1066800"/>
            <a:ext cx="8717400" cy="472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ts val="3920"/>
              </a:lnSpc>
              <a:spcBef>
                <a:spcPts val="1001"/>
              </a:spcBef>
              <a:buClr>
                <a:srgbClr val="333F4F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Cinsel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istismara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maruz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kaldığını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açıklayan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öğrencinin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hangi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yaşta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olduğu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ve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şikayetçi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olup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olmadığı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dikkate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alınmaksızın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cinsel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istismar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vakasının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bildiriminin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yapılması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YASAL ZORUNLULUKTUR </a:t>
            </a:r>
            <a:r>
              <a:rPr lang="en-US" sz="2800" b="0" strike="noStrike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ve</a:t>
            </a:r>
            <a:r>
              <a:rPr lang="en-US" sz="2800" b="0" strike="noStrike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BİLDİRİLMEMESİ SUÇTUR..</a:t>
            </a:r>
            <a:endParaRPr lang="en-US" sz="2800" b="0" strike="noStrike" spc="-1" dirty="0">
              <a:solidFill>
                <a:schemeClr val="accent4">
                  <a:lumMod val="50000"/>
                </a:schemeClr>
              </a:solidFill>
              <a:latin typeface="Bahnschrift Condensed" pitchFamily="34" charset="0"/>
            </a:endParaRPr>
          </a:p>
          <a:p>
            <a:pPr marL="228600" indent="-227880">
              <a:lnSpc>
                <a:spcPts val="3920"/>
              </a:lnSpc>
              <a:spcBef>
                <a:spcPts val="1001"/>
              </a:spcBef>
              <a:buClr>
                <a:srgbClr val="333F4F"/>
              </a:buClr>
              <a:buFont typeface="Arial"/>
              <a:buChar char="•"/>
            </a:pP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Kamu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adına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soruşturma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ve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kovuşturmayı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gerektiren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bir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suçun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işlendiğini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göreviyle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bağlantılı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olarak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öğrenip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de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yetkili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makamlara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bildirimde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bulunmayı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ihmal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eden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veya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bu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hususta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gecikme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gösteren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kamu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görevlisi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ALTI AYDAN-İKİ YILA KADAR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hapis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cezası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ile</a:t>
            </a:r>
            <a:r>
              <a:rPr lang="en-US" sz="2800" i="1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i="1" spc="-1" dirty="0" err="1" smtClean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cezalandırılır</a:t>
            </a:r>
            <a:r>
              <a:rPr lang="en-US" sz="2800" i="1" spc="-1" dirty="0" smtClean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.</a:t>
            </a:r>
            <a:r>
              <a:rPr lang="tr-TR" sz="2800" i="1" spc="-1" dirty="0" smtClean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pc="-1" dirty="0" smtClean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TCK,279 </a:t>
            </a:r>
            <a:r>
              <a:rPr lang="en-US" sz="2800" spc="-1" dirty="0">
                <a:solidFill>
                  <a:schemeClr val="accent4">
                    <a:lumMod val="50000"/>
                  </a:schemeClr>
                </a:solidFill>
                <a:latin typeface="Bahnschrift Condensed" pitchFamily="34" charset="0"/>
                <a:ea typeface="DejaVu Sans"/>
              </a:rPr>
              <a:t>- (1)</a:t>
            </a:r>
          </a:p>
          <a:p>
            <a:pPr marL="228600" indent="-227880" algn="ctr">
              <a:spcBef>
                <a:spcPts val="1001"/>
              </a:spcBef>
              <a:buClr>
                <a:srgbClr val="333F4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UNUTMAYIN; </a:t>
            </a:r>
            <a:r>
              <a:rPr lang="tr-TR" sz="2200" b="1" spc="-1" dirty="0" err="1">
                <a:solidFill>
                  <a:srgbClr val="7030A0"/>
                </a:solidFill>
                <a:latin typeface="Times New Roman"/>
                <a:ea typeface="DejaVu Sans"/>
              </a:rPr>
              <a:t>B</a:t>
            </a:r>
            <a:r>
              <a:rPr lang="en-US" sz="2200" b="1" strike="noStrike" spc="-1" dirty="0" err="1" smtClean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ildirim</a:t>
            </a:r>
            <a:r>
              <a:rPr lang="en-US" sz="2200" b="1" strike="noStrike" spc="-1" dirty="0" smtClean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bir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suçlama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değil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mağdurun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durumunun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soruşturulup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değerlendirilmesi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için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yapılan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bir</a:t>
            </a:r>
            <a:r>
              <a:rPr lang="en-US" sz="2200" b="1" strike="noStrike" spc="-1" dirty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 </a:t>
            </a:r>
            <a:r>
              <a:rPr lang="en-US" sz="2200" b="1" strike="noStrike" spc="-1" dirty="0" err="1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taleptir</a:t>
            </a:r>
            <a:r>
              <a:rPr lang="en-US" sz="2200" b="1" strike="noStrike" spc="-1" dirty="0" smtClean="0">
                <a:solidFill>
                  <a:srgbClr val="7030A0"/>
                </a:solidFill>
                <a:uFillTx/>
                <a:latin typeface="Times New Roman"/>
                <a:ea typeface="DejaVu Sans"/>
              </a:rPr>
              <a:t>.</a:t>
            </a:r>
            <a:endParaRPr lang="en-US" sz="2200" b="1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61" name="Picture 2"/>
          <p:cNvPicPr/>
          <p:nvPr/>
        </p:nvPicPr>
        <p:blipFill>
          <a:blip r:embed="rId2"/>
          <a:srcRect l="14100" r="10602"/>
          <a:stretch/>
        </p:blipFill>
        <p:spPr>
          <a:xfrm>
            <a:off x="274320" y="1371600"/>
            <a:ext cx="3034200" cy="381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02"/>
            <a:ext cx="12192000" cy="6990629"/>
          </a:xfrm>
          <a:prstGeom prst="rect">
            <a:avLst/>
          </a:prstGeom>
        </p:spPr>
      </p:pic>
      <p:sp>
        <p:nvSpPr>
          <p:cNvPr id="62" name="Dikdörtgen 3"/>
          <p:cNvSpPr/>
          <p:nvPr/>
        </p:nvSpPr>
        <p:spPr>
          <a:xfrm>
            <a:off x="457200" y="914400"/>
            <a:ext cx="5181600" cy="5015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tr-TR" sz="8000" b="1" strike="noStrike" spc="-1" dirty="0">
                <a:solidFill>
                  <a:srgbClr val="FFFF00"/>
                </a:solidFill>
                <a:latin typeface="Bahnschrift Condensed" pitchFamily="34" charset="0"/>
                <a:ea typeface="DejaVu Sans"/>
              </a:rPr>
              <a:t>İSTİSMAR OLAYINDAN</a:t>
            </a:r>
            <a:endParaRPr lang="en-US" sz="8000" b="0" strike="noStrike" spc="-1" dirty="0">
              <a:solidFill>
                <a:srgbClr val="FFFF00"/>
              </a:solidFill>
              <a:latin typeface="Bahnschrift Condensed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8000" b="1" strike="noStrike" spc="-1" dirty="0">
                <a:solidFill>
                  <a:srgbClr val="FFFF00"/>
                </a:solidFill>
                <a:latin typeface="Bahnschrift Condensed" pitchFamily="34" charset="0"/>
                <a:ea typeface="DejaVu Sans"/>
              </a:rPr>
              <a:t>HABERDAR OLDUYSANIZ…</a:t>
            </a:r>
            <a:endParaRPr lang="en-US" sz="8000" b="0" strike="noStrike" spc="-1" dirty="0">
              <a:solidFill>
                <a:srgbClr val="FFFF0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1172789340"/>
              </p:ext>
            </p:extLst>
          </p:nvPr>
        </p:nvGraphicFramePr>
        <p:xfrm>
          <a:off x="401760" y="498600"/>
          <a:ext cx="11373840" cy="59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660992" y="1417320"/>
            <a:ext cx="39603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600" b="1" spc="-168" dirty="0">
                <a:solidFill>
                  <a:srgbClr val="7030A0"/>
                </a:solidFill>
                <a:latin typeface="Berlin Sans FB Demi" pitchFamily="34" charset="0"/>
              </a:rPr>
              <a:t>C</a:t>
            </a:r>
            <a:r>
              <a:rPr lang="tr-TR" sz="9600" b="1" spc="-168" dirty="0">
                <a:solidFill>
                  <a:srgbClr val="7030A0"/>
                </a:solidFill>
                <a:latin typeface="Berlin Sans FB Demi" pitchFamily="34" charset="0"/>
              </a:rPr>
              <a:t>İ</a:t>
            </a:r>
            <a:r>
              <a:rPr lang="en-US" sz="9600" b="1" spc="-168" dirty="0" smtClean="0">
                <a:solidFill>
                  <a:srgbClr val="7030A0"/>
                </a:solidFill>
                <a:latin typeface="Berlin Sans FB Demi" pitchFamily="34" charset="0"/>
              </a:rPr>
              <a:t>NSEL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666694" y="2819460"/>
            <a:ext cx="52967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9600" b="1" spc="-168" dirty="0">
                <a:solidFill>
                  <a:srgbClr val="7030A0"/>
                </a:solidFill>
                <a:latin typeface="Berlin Sans FB Demi" pitchFamily="34" charset="0"/>
              </a:rPr>
              <a:t>İ</a:t>
            </a:r>
            <a:r>
              <a:rPr lang="en-US" sz="9600" b="1" spc="-168" dirty="0">
                <a:solidFill>
                  <a:srgbClr val="7030A0"/>
                </a:solidFill>
                <a:latin typeface="Berlin Sans FB Demi" pitchFamily="34" charset="0"/>
              </a:rPr>
              <a:t>ST</a:t>
            </a:r>
            <a:r>
              <a:rPr lang="tr-TR" sz="9600" b="1" spc="-168" dirty="0">
                <a:solidFill>
                  <a:srgbClr val="7030A0"/>
                </a:solidFill>
                <a:latin typeface="Berlin Sans FB Demi" pitchFamily="34" charset="0"/>
              </a:rPr>
              <a:t>İ</a:t>
            </a:r>
            <a:r>
              <a:rPr lang="en-US" sz="9600" b="1" spc="-168" dirty="0">
                <a:solidFill>
                  <a:srgbClr val="7030A0"/>
                </a:solidFill>
                <a:latin typeface="Berlin Sans FB Demi" pitchFamily="34" charset="0"/>
              </a:rPr>
              <a:t>SMAR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927988" y="4267260"/>
            <a:ext cx="36933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9600" b="1" spc="-168" dirty="0">
                <a:solidFill>
                  <a:srgbClr val="7030A0"/>
                </a:solidFill>
                <a:latin typeface="Berlin Sans FB Demi" pitchFamily="34" charset="0"/>
              </a:rPr>
              <a:t>NEDİR</a:t>
            </a:r>
            <a:endParaRPr lang="en-US" sz="9600" b="1" spc="-168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b="3146"/>
          <a:stretch/>
        </p:blipFill>
        <p:spPr>
          <a:xfrm>
            <a:off x="381000" y="1386840"/>
            <a:ext cx="5897880" cy="363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3713818979"/>
              </p:ext>
            </p:extLst>
          </p:nvPr>
        </p:nvGraphicFramePr>
        <p:xfrm>
          <a:off x="360360" y="0"/>
          <a:ext cx="11442960" cy="483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Metin kutusu 4"/>
          <p:cNvSpPr/>
          <p:nvPr/>
        </p:nvSpPr>
        <p:spPr>
          <a:xfrm>
            <a:off x="263160" y="5001481"/>
            <a:ext cx="11540160" cy="1814428"/>
          </a:xfrm>
          <a:prstGeom prst="rect">
            <a:avLst/>
          </a:prstGeom>
          <a:noFill/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UNUTMAYIN;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Bir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üst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merciyi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olaydan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haberdar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etmek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öğretici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ve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yönetici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olarak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sadece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idari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sorumluluğunuzdur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,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onları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haberdar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etmek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istismar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suçunu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bildirme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zorunluluğunuzu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ortadan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kaldırmaz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.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Bilgi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verdiğiniz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bir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üst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mercinin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suçu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ilgili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makamlara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bildirmemesi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hem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onları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hem de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sizi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suçlu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durumuna</a:t>
            </a:r>
            <a:r>
              <a:rPr lang="en-US" sz="2800" strike="noStrike" spc="-1" dirty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 </a:t>
            </a:r>
            <a:r>
              <a:rPr lang="en-US" sz="2800" strike="noStrike" spc="-1" dirty="0" err="1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düşürecektir</a:t>
            </a:r>
            <a:r>
              <a:rPr lang="en-US" sz="2800" strike="noStrike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.</a:t>
            </a:r>
            <a:endParaRPr lang="en-US" sz="2800" strike="noStrike" spc="-1" dirty="0"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331713501"/>
              </p:ext>
            </p:extLst>
          </p:nvPr>
        </p:nvGraphicFramePr>
        <p:xfrm>
          <a:off x="401760" y="498600"/>
          <a:ext cx="11373840" cy="59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0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53000" y="2357737"/>
            <a:ext cx="684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tekrar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istismar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edilmesinin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engellenmesi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,</a:t>
            </a:r>
            <a:endParaRPr lang="en-US" sz="2400" spc="-1" dirty="0">
              <a:latin typeface="Bahnschrift Condensed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953000" y="1645684"/>
            <a:ext cx="684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delilleri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varsa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ortadan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kaldırılmaması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,</a:t>
            </a:r>
            <a:endParaRPr lang="en-US" sz="2400" spc="-1" dirty="0">
              <a:latin typeface="Bahnschrift Condensed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953000" y="3043536"/>
            <a:ext cx="684000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Yaşadıklarını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anlattığı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suçlanmasının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önüne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latin typeface="Bahnschrift Condensed" pitchFamily="34" charset="0"/>
              </a:rPr>
              <a:t>geçilmesi</a:t>
            </a:r>
            <a:r>
              <a:rPr lang="en-US" sz="2200" spc="-1" dirty="0">
                <a:solidFill>
                  <a:srgbClr val="000000"/>
                </a:solidFill>
                <a:latin typeface="Bahnschrift Condensed" pitchFamily="34" charset="0"/>
              </a:rPr>
              <a:t>,</a:t>
            </a:r>
            <a:endParaRPr lang="en-US" sz="2200" spc="-1" dirty="0">
              <a:latin typeface="Bahnschrift Condensed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953000" y="3729337"/>
            <a:ext cx="684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Olayın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üzerinin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örtülmemesi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,</a:t>
            </a:r>
            <a:endParaRPr lang="en-US" sz="2400" spc="-1" dirty="0">
              <a:latin typeface="Bahnschrift Condensed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1051" r="23028" b="34475"/>
          <a:stretch/>
        </p:blipFill>
        <p:spPr>
          <a:xfrm>
            <a:off x="252369" y="2514600"/>
            <a:ext cx="4433931" cy="200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Dikdörtgen 10"/>
          <p:cNvSpPr/>
          <p:nvPr/>
        </p:nvSpPr>
        <p:spPr>
          <a:xfrm>
            <a:off x="4953000" y="4410672"/>
            <a:ext cx="684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Süreç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uzadıkça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çocuğun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artacak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kaygısının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Bahnschrift Condensed" pitchFamily="34" charset="0"/>
              </a:rPr>
              <a:t>dindirilmesi</a:t>
            </a:r>
            <a:r>
              <a:rPr lang="en-US" sz="2400" spc="-1" dirty="0">
                <a:solidFill>
                  <a:srgbClr val="000000"/>
                </a:solidFill>
                <a:latin typeface="Bahnschrift Condensed" pitchFamily="34" charset="0"/>
              </a:rPr>
              <a:t>,</a:t>
            </a:r>
            <a:endParaRPr lang="en-US" sz="2400" spc="-1" dirty="0">
              <a:latin typeface="Bahnschrift Condensed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09600" y="649071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pc="-1" dirty="0">
                <a:solidFill>
                  <a:srgbClr val="002060"/>
                </a:solidFill>
                <a:latin typeface="Bahnschrift Condensed" pitchFamily="34" charset="0"/>
              </a:rPr>
              <a:t>BİLDİRİMİ ÇOCUĞU DİNLEDİĞİNİZ GÜN İÇİNDE YAPINIZ</a:t>
            </a:r>
            <a:r>
              <a:rPr lang="en-US" sz="4000" b="1" spc="-1" dirty="0" smtClean="0">
                <a:solidFill>
                  <a:srgbClr val="002060"/>
                </a:solidFill>
                <a:latin typeface="Bahnschrift Condensed" pitchFamily="34" charset="0"/>
              </a:rPr>
              <a:t>!</a:t>
            </a:r>
            <a:endParaRPr lang="en-US" sz="4000" spc="-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953000" y="5100937"/>
            <a:ext cx="684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4360" lvl="1">
              <a:spcBef>
                <a:spcPts val="499"/>
              </a:spcBef>
              <a:buClr>
                <a:srgbClr val="000000"/>
              </a:buClr>
            </a:pP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Hukuki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yükümlülüklerin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yerine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getirilmesi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için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Bahnschrift Condensed" pitchFamily="34" charset="0"/>
              </a:rPr>
              <a:t>gereklidir</a:t>
            </a:r>
            <a:r>
              <a:rPr lang="en-US" sz="2400" b="1" spc="-1" dirty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en-US" sz="2400" spc="-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1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53000" y="2376601"/>
            <a:ext cx="6840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Çocuğun yalan söylemediğinden emin olduktan sonra bildirim yapmalıyım.</a:t>
            </a:r>
          </a:p>
        </p:txBody>
      </p:sp>
      <p:sp>
        <p:nvSpPr>
          <p:cNvPr id="9" name="Dikdörtgen 8"/>
          <p:cNvSpPr>
            <a:spLocks/>
          </p:cNvSpPr>
          <p:nvPr/>
        </p:nvSpPr>
        <p:spPr>
          <a:xfrm>
            <a:off x="4951187" y="1334283"/>
            <a:ext cx="68400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Fiziksel temas içermiyorsa istismar değildir.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953000" y="3443400"/>
            <a:ext cx="6840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Durumu amirime bildirmem yeterlidir, gerekli adımları o atmalıdır.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953000" y="4495800"/>
            <a:ext cx="6840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Çocuğu korumak için olayı gizlemeliyim.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953000" y="5486400"/>
            <a:ext cx="68400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Bildirim yaparsam aileler arasında sorunlar yaşanır, birbirlerine ya da bana zarar verebilirler.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85800" y="228602"/>
            <a:ext cx="105918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8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DOĞRU BİLİNEN YANLIŞLAR </a:t>
            </a:r>
            <a:r>
              <a:rPr lang="tr-TR" sz="6600" b="1" spc="-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!!!</a:t>
            </a:r>
            <a:endParaRPr lang="en-US" sz="4800" spc="-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2674"/>
            <a:ext cx="3718637" cy="252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26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2 Grup"/>
          <p:cNvGrpSpPr>
            <a:grpSpLocks/>
          </p:cNvGrpSpPr>
          <p:nvPr/>
        </p:nvGrpSpPr>
        <p:grpSpPr bwMode="auto">
          <a:xfrm rot="-4249796">
            <a:off x="10358964" y="5141895"/>
            <a:ext cx="1300918" cy="1693605"/>
            <a:chOff x="4487412" y="1172515"/>
            <a:chExt cx="1302046" cy="1269695"/>
          </a:xfrm>
        </p:grpSpPr>
        <p:sp>
          <p:nvSpPr>
            <p:cNvPr id="7" name="6 Metin kutusu"/>
            <p:cNvSpPr txBox="1"/>
            <p:nvPr/>
          </p:nvSpPr>
          <p:spPr>
            <a:xfrm>
              <a:off x="5431961" y="1968040"/>
              <a:ext cx="357497" cy="276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31 Grup"/>
            <p:cNvGrpSpPr>
              <a:grpSpLocks/>
            </p:cNvGrpSpPr>
            <p:nvPr/>
          </p:nvGrpSpPr>
          <p:grpSpPr bwMode="auto">
            <a:xfrm>
              <a:off x="4487412" y="1172515"/>
              <a:ext cx="1059708" cy="1269695"/>
              <a:chOff x="4661583" y="664515"/>
              <a:chExt cx="1059708" cy="1269695"/>
            </a:xfrm>
          </p:grpSpPr>
          <p:sp>
            <p:nvSpPr>
              <p:cNvPr id="3" name="2 Metin kutusu"/>
              <p:cNvSpPr txBox="1"/>
              <p:nvPr/>
            </p:nvSpPr>
            <p:spPr>
              <a:xfrm>
                <a:off x="4661583" y="805183"/>
                <a:ext cx="357497" cy="2768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tr-T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3 Metin kutusu"/>
              <p:cNvSpPr txBox="1"/>
              <p:nvPr/>
            </p:nvSpPr>
            <p:spPr>
              <a:xfrm>
                <a:off x="5080397" y="1163198"/>
                <a:ext cx="351142" cy="2768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tr-T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4 Metin kutusu"/>
              <p:cNvSpPr txBox="1"/>
              <p:nvPr/>
            </p:nvSpPr>
            <p:spPr>
              <a:xfrm>
                <a:off x="4800942" y="1437759"/>
                <a:ext cx="354319" cy="2768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tr-T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5 Metin kutusu"/>
              <p:cNvSpPr txBox="1"/>
              <p:nvPr/>
            </p:nvSpPr>
            <p:spPr>
              <a:xfrm>
                <a:off x="5370149" y="1657322"/>
                <a:ext cx="351142" cy="27688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tr-T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8 Metin kutusu"/>
              <p:cNvSpPr txBox="1"/>
              <p:nvPr/>
            </p:nvSpPr>
            <p:spPr>
              <a:xfrm>
                <a:off x="5223146" y="664515"/>
                <a:ext cx="354320" cy="27688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tr-TR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9 Metin kutusu"/>
          <p:cNvSpPr txBox="1"/>
          <p:nvPr/>
        </p:nvSpPr>
        <p:spPr>
          <a:xfrm>
            <a:off x="476252" y="6000750"/>
            <a:ext cx="476249" cy="3698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grpSp>
        <p:nvGrpSpPr>
          <p:cNvPr id="11" name="15 Grup"/>
          <p:cNvGrpSpPr>
            <a:grpSpLocks/>
          </p:cNvGrpSpPr>
          <p:nvPr/>
        </p:nvGrpSpPr>
        <p:grpSpPr bwMode="auto">
          <a:xfrm rot="7411368">
            <a:off x="9976539" y="-23650"/>
            <a:ext cx="1429014" cy="2093740"/>
            <a:chOff x="4643257" y="437373"/>
            <a:chExt cx="1429024" cy="1570760"/>
          </a:xfrm>
        </p:grpSpPr>
        <p:sp>
          <p:nvSpPr>
            <p:cNvPr id="17" name="16 Metin kutusu"/>
            <p:cNvSpPr txBox="1"/>
            <p:nvPr/>
          </p:nvSpPr>
          <p:spPr>
            <a:xfrm>
              <a:off x="4643257" y="856264"/>
              <a:ext cx="357189" cy="27707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18" name="17 Metin kutusu"/>
            <p:cNvSpPr txBox="1"/>
            <p:nvPr/>
          </p:nvSpPr>
          <p:spPr>
            <a:xfrm>
              <a:off x="5072385" y="1213819"/>
              <a:ext cx="357191" cy="277079"/>
            </a:xfrm>
            <a:prstGeom prst="rect">
              <a:avLst/>
            </a:prstGeom>
            <a:solidFill>
              <a:srgbClr val="A5002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19" name="18 Metin kutusu"/>
            <p:cNvSpPr txBox="1"/>
            <p:nvPr/>
          </p:nvSpPr>
          <p:spPr>
            <a:xfrm>
              <a:off x="4788037" y="1486051"/>
              <a:ext cx="357191" cy="277079"/>
            </a:xfrm>
            <a:prstGeom prst="rect">
              <a:avLst/>
            </a:prstGeom>
            <a:solidFill>
              <a:srgbClr val="0066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20" name="19 Metin kutusu"/>
            <p:cNvSpPr txBox="1"/>
            <p:nvPr/>
          </p:nvSpPr>
          <p:spPr>
            <a:xfrm>
              <a:off x="5359712" y="1731054"/>
              <a:ext cx="357189" cy="27707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21" name="20 Metin kutusu"/>
            <p:cNvSpPr txBox="1"/>
            <p:nvPr/>
          </p:nvSpPr>
          <p:spPr>
            <a:xfrm>
              <a:off x="5003761" y="437373"/>
              <a:ext cx="357191" cy="277079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22" name="21 Metin kutusu"/>
            <p:cNvSpPr txBox="1"/>
            <p:nvPr/>
          </p:nvSpPr>
          <p:spPr>
            <a:xfrm>
              <a:off x="5287682" y="914961"/>
              <a:ext cx="357189" cy="277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5715090" y="1258417"/>
              <a:ext cx="357191" cy="277079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tr-TR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26 Metin kutusu"/>
          <p:cNvSpPr txBox="1"/>
          <p:nvPr/>
        </p:nvSpPr>
        <p:spPr>
          <a:xfrm rot="5400000">
            <a:off x="146316" y="5780366"/>
            <a:ext cx="3571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 rot="5400000">
            <a:off x="-155310" y="6351866"/>
            <a:ext cx="357187" cy="3693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0" name="29 Metin kutusu"/>
          <p:cNvSpPr txBox="1"/>
          <p:nvPr/>
        </p:nvSpPr>
        <p:spPr>
          <a:xfrm rot="5400000">
            <a:off x="908315" y="6280428"/>
            <a:ext cx="357188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1" name="30 Metin kutusu"/>
          <p:cNvSpPr txBox="1"/>
          <p:nvPr/>
        </p:nvSpPr>
        <p:spPr>
          <a:xfrm rot="5400000">
            <a:off x="432065" y="6709053"/>
            <a:ext cx="357188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1452390" y="2705725"/>
            <a:ext cx="9381093" cy="1446550"/>
            <a:chOff x="1177488" y="1334378"/>
            <a:chExt cx="6912986" cy="1446550"/>
          </a:xfrm>
        </p:grpSpPr>
        <p:sp>
          <p:nvSpPr>
            <p:cNvPr id="29" name="25 Dikdörtgen"/>
            <p:cNvSpPr/>
            <p:nvPr/>
          </p:nvSpPr>
          <p:spPr>
            <a:xfrm>
              <a:off x="1177488" y="1334378"/>
              <a:ext cx="6912986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r-TR" sz="88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anose="0208090404030B020404" pitchFamily="18" charset="0"/>
                </a:rPr>
                <a:t>TESEKKÜRLER</a:t>
              </a:r>
              <a:endParaRPr lang="tr-TR" sz="8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907704" y="2493201"/>
              <a:ext cx="167950" cy="1710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1" y="1484784"/>
            <a:ext cx="9444809" cy="1452354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4098627" y="3645024"/>
            <a:ext cx="4145558" cy="1342966"/>
            <a:chOff x="3070801" y="4005064"/>
            <a:chExt cx="3109168" cy="1342966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" r="61065"/>
            <a:stretch/>
          </p:blipFill>
          <p:spPr>
            <a:xfrm>
              <a:off x="4897855" y="4005064"/>
              <a:ext cx="538241" cy="585681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5" r="24531" b="9959"/>
            <a:stretch/>
          </p:blipFill>
          <p:spPr>
            <a:xfrm>
              <a:off x="4211960" y="4005064"/>
              <a:ext cx="560594" cy="585681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54"/>
            <a:stretch/>
          </p:blipFill>
          <p:spPr>
            <a:xfrm>
              <a:off x="3707904" y="4005064"/>
              <a:ext cx="380693" cy="635080"/>
            </a:xfrm>
            <a:prstGeom prst="rect">
              <a:avLst/>
            </a:prstGeom>
          </p:spPr>
        </p:pic>
        <p:sp>
          <p:nvSpPr>
            <p:cNvPr id="15" name="25 Dikdörtgen"/>
            <p:cNvSpPr/>
            <p:nvPr/>
          </p:nvSpPr>
          <p:spPr>
            <a:xfrm>
              <a:off x="3070801" y="4640144"/>
              <a:ext cx="310916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tr-TR" sz="4000" b="1" spc="50" dirty="0" smtClean="0">
                  <a:ln w="11430"/>
                  <a:solidFill>
                    <a:srgbClr val="0070C0"/>
                  </a:solidFill>
                  <a:latin typeface="Cooper Black" panose="0208090404030B020404" pitchFamily="18" charset="0"/>
                </a:rPr>
                <a:t>@</a:t>
              </a:r>
              <a:r>
                <a:rPr lang="tr-TR" sz="4000" b="1" spc="50" dirty="0" err="1" smtClean="0">
                  <a:ln w="11430"/>
                  <a:solidFill>
                    <a:srgbClr val="0070C0"/>
                  </a:solidFill>
                  <a:latin typeface="Cooper Black" panose="0208090404030B020404" pitchFamily="18" charset="0"/>
                </a:rPr>
                <a:t>seyyidsisman</a:t>
              </a:r>
              <a:endParaRPr lang="tr-TR" sz="4000" b="1" spc="50" dirty="0">
                <a:ln w="11430"/>
                <a:solidFill>
                  <a:srgbClr val="0070C0"/>
                </a:solidFill>
                <a:latin typeface="Cooper Black" panose="0208090404030B020404" pitchFamily="18" charset="0"/>
              </a:endParaRP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0" y="1484784"/>
            <a:ext cx="1737193" cy="13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 6"/>
          <p:cNvSpPr/>
          <p:nvPr/>
        </p:nvSpPr>
        <p:spPr>
          <a:xfrm>
            <a:off x="2428717" y="5766724"/>
            <a:ext cx="748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u="sng" spc="50" dirty="0" smtClean="0">
                <a:ln w="11430"/>
                <a:solidFill>
                  <a:srgbClr val="0070C0"/>
                </a:solidFill>
                <a:latin typeface="Cooper Black" panose="0208090404030B020404" pitchFamily="18" charset="0"/>
              </a:rPr>
              <a:t>seyyidsisman@hotmail.com</a:t>
            </a:r>
            <a:endParaRPr lang="tr-TR" sz="4000" u="sng" spc="50" dirty="0">
              <a:ln w="11430"/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7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b="3146"/>
          <a:stretch/>
        </p:blipFill>
        <p:spPr>
          <a:xfrm>
            <a:off x="381000" y="1386840"/>
            <a:ext cx="5897880" cy="363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İçerik Yer Tutucusu 2"/>
          <p:cNvSpPr/>
          <p:nvPr/>
        </p:nvSpPr>
        <p:spPr>
          <a:xfrm>
            <a:off x="6705600" y="998130"/>
            <a:ext cx="4539360" cy="5250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35520" lvl="1" algn="r">
              <a:lnSpc>
                <a:spcPts val="4340"/>
              </a:lnSpc>
              <a:spcBef>
                <a:spcPts val="499"/>
              </a:spcBef>
              <a:buClr>
                <a:srgbClr val="333F4F"/>
              </a:buClr>
            </a:pPr>
            <a:r>
              <a:rPr lang="tr-TR" sz="3600" b="1" i="1" strike="noStrike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Cinsel istismar, </a:t>
            </a:r>
            <a:r>
              <a:rPr lang="tr-TR" sz="3600" b="0" strike="noStrike" spc="-1" dirty="0" smtClean="0">
                <a:solidFill>
                  <a:srgbClr val="000000"/>
                </a:solidFill>
                <a:latin typeface="Bahnschrift Condensed" pitchFamily="34" charset="0"/>
                <a:ea typeface="DejaVu Sans"/>
              </a:rPr>
              <a:t>erişkin tarafından çocuklara yönelik olarak gerçekleştirilen cinsel içerikli tüm eylemleri kapsayan, çocuklara tam olarak kavrayamadıkları cinsel aktivitelerin uygulanmasıdır.</a:t>
            </a:r>
            <a:endParaRPr lang="tr-TR" sz="3600" b="0" strike="noStrike" spc="-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b="3146"/>
          <a:stretch/>
        </p:blipFill>
        <p:spPr>
          <a:xfrm>
            <a:off x="381000" y="1386840"/>
            <a:ext cx="5897880" cy="363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İçerik Yer Tutucusu 2"/>
          <p:cNvSpPr/>
          <p:nvPr/>
        </p:nvSpPr>
        <p:spPr>
          <a:xfrm>
            <a:off x="6705600" y="998130"/>
            <a:ext cx="4539360" cy="5250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35520" lvl="1" algn="r">
              <a:lnSpc>
                <a:spcPts val="4340"/>
              </a:lnSpc>
              <a:spcBef>
                <a:spcPts val="499"/>
              </a:spcBef>
              <a:buClr>
                <a:srgbClr val="333F4F"/>
              </a:buClr>
            </a:pPr>
            <a:r>
              <a:rPr lang="tr-TR" sz="3600" b="1" i="1" spc="-1" dirty="0" smtClean="0">
                <a:solidFill>
                  <a:srgbClr val="000000"/>
                </a:solidFill>
                <a:latin typeface="Bahnschrift Condensed" pitchFamily="34" charset="0"/>
              </a:rPr>
              <a:t>C</a:t>
            </a:r>
            <a:r>
              <a:rPr lang="en-US" sz="3600" b="1" i="1" spc="-1" dirty="0" smtClean="0">
                <a:solidFill>
                  <a:srgbClr val="000000"/>
                </a:solidFill>
                <a:latin typeface="Bahnschrift Condensed" pitchFamily="34" charset="0"/>
              </a:rPr>
              <a:t>ins</a:t>
            </a:r>
            <a:r>
              <a:rPr lang="tr-TR" sz="3600" b="1" i="1" spc="-1" dirty="0" smtClean="0">
                <a:solidFill>
                  <a:srgbClr val="000000"/>
                </a:solidFill>
                <a:latin typeface="Bahnschrift Condensed" pitchFamily="34" charset="0"/>
              </a:rPr>
              <a:t>el istismar</a:t>
            </a:r>
            <a:r>
              <a:rPr lang="en-US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,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yetişkinin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doyum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sağlamak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amacıyla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bir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çocuğa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tr-TR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yaklaşması</a:t>
            </a:r>
            <a:r>
              <a:rPr lang="en-US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ve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latin typeface="Bahnschrift Condensed" pitchFamily="34" charset="0"/>
              </a:rPr>
              <a:t>onu</a:t>
            </a:r>
            <a:r>
              <a:rPr lang="en-US" sz="3600" spc="-1" dirty="0">
                <a:solidFill>
                  <a:srgbClr val="000000"/>
                </a:solidFill>
                <a:latin typeface="Bahnschrift Condensed" pitchFamily="34" charset="0"/>
              </a:rPr>
              <a:t> </a:t>
            </a:r>
            <a:r>
              <a:rPr lang="tr-TR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kullanmasıdır</a:t>
            </a:r>
            <a:r>
              <a:rPr lang="en-US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endParaRPr lang="en-US" sz="3600" spc="-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b="3146"/>
          <a:stretch/>
        </p:blipFill>
        <p:spPr>
          <a:xfrm>
            <a:off x="381000" y="1386840"/>
            <a:ext cx="5897880" cy="363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İçerik Yer Tutucusu 2"/>
          <p:cNvSpPr/>
          <p:nvPr/>
        </p:nvSpPr>
        <p:spPr>
          <a:xfrm>
            <a:off x="6705600" y="998130"/>
            <a:ext cx="4539360" cy="5250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35520" lvl="1" algn="r">
              <a:lnSpc>
                <a:spcPts val="4340"/>
              </a:lnSpc>
              <a:spcBef>
                <a:spcPts val="499"/>
              </a:spcBef>
              <a:buClr>
                <a:srgbClr val="333F4F"/>
              </a:buClr>
            </a:pPr>
            <a:r>
              <a:rPr lang="tr-TR" sz="3600" b="1" i="1" spc="-1" dirty="0" smtClean="0">
                <a:solidFill>
                  <a:srgbClr val="000000"/>
                </a:solidFill>
                <a:latin typeface="Bahnschrift Condensed" pitchFamily="34" charset="0"/>
              </a:rPr>
              <a:t>Cinsel istismar , </a:t>
            </a:r>
            <a:r>
              <a:rPr lang="tr-TR" sz="3600" spc="-1" dirty="0" smtClean="0">
                <a:solidFill>
                  <a:srgbClr val="000000"/>
                </a:solidFill>
                <a:latin typeface="Bahnschrift Condensed" pitchFamily="34" charset="0"/>
              </a:rPr>
              <a:t>bir yetişkin ile bir çocuk arasında gerçekleşebileceği gibi iki çocuk arasında da gerçekleşebilir.</a:t>
            </a:r>
          </a:p>
          <a:p>
            <a:pPr marL="335520" lvl="1" algn="r">
              <a:lnSpc>
                <a:spcPts val="4340"/>
              </a:lnSpc>
              <a:spcBef>
                <a:spcPts val="499"/>
              </a:spcBef>
              <a:buClr>
                <a:srgbClr val="333F4F"/>
              </a:buClr>
            </a:pPr>
            <a:r>
              <a:rPr lang="tr-TR" sz="3600" b="1" i="1" spc="-1" dirty="0" smtClean="0">
                <a:solidFill>
                  <a:srgbClr val="000000"/>
                </a:solidFill>
                <a:latin typeface="Bahnschrift Condensed" pitchFamily="34" charset="0"/>
              </a:rPr>
              <a:t>Bu durumda istismarı bildirmenin maksadı çocukların ikisini de korumaktır.</a:t>
            </a:r>
            <a:endParaRPr lang="tr-TR" sz="3600" b="1" i="1" spc="-1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1"/>
          <p:cNvSpPr/>
          <p:nvPr/>
        </p:nvSpPr>
        <p:spPr>
          <a:xfrm>
            <a:off x="235440" y="291600"/>
            <a:ext cx="11678760" cy="95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5400" b="1" strike="noStrike" spc="-1" dirty="0">
                <a:solidFill>
                  <a:srgbClr val="000000"/>
                </a:solidFill>
                <a:latin typeface="Berlin Sans FB Demi" pitchFamily="34" charset="0"/>
                <a:ea typeface="DejaVu Sans"/>
              </a:rPr>
              <a:t>Cinsel istismar iki türlü </a:t>
            </a:r>
            <a:r>
              <a:rPr lang="tr-TR" sz="5400" b="1" strike="noStrike" spc="-1" dirty="0" smtClean="0">
                <a:solidFill>
                  <a:srgbClr val="000000"/>
                </a:solidFill>
                <a:latin typeface="Berlin Sans FB Demi" pitchFamily="34" charset="0"/>
                <a:ea typeface="DejaVu Sans"/>
              </a:rPr>
              <a:t>görülebilir</a:t>
            </a:r>
            <a:endParaRPr lang="en-US" sz="5400" b="0" strike="noStrike" spc="-1" dirty="0">
              <a:latin typeface="Berlin Sans FB Demi" pitchFamily="34" charset="0"/>
            </a:endParaRPr>
          </a:p>
        </p:txBody>
      </p:sp>
      <p:sp>
        <p:nvSpPr>
          <p:cNvPr id="47" name="Metin kutusu 6"/>
          <p:cNvSpPr/>
          <p:nvPr/>
        </p:nvSpPr>
        <p:spPr>
          <a:xfrm>
            <a:off x="1143000" y="5453761"/>
            <a:ext cx="9982200" cy="521766"/>
          </a:xfrm>
          <a:prstGeom prst="rect">
            <a:avLst/>
          </a:prstGeom>
          <a:noFill/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  <a:scene3d>
              <a:camera prst="orthographicFront"/>
              <a:lightRig rig="threePt" dir="t">
                <a:rot lat="0" lon="0" rev="7500000"/>
              </a:lightRig>
            </a:scene3d>
          </a:bodyPr>
          <a:lstStyle/>
          <a:p>
            <a:pPr algn="ctr">
              <a:lnSpc>
                <a:spcPct val="100000"/>
              </a:lnSpc>
            </a:pPr>
            <a:r>
              <a:rPr lang="tr-TR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Her İki Tür İstismarda da Bildirim Yapma Zorunluluğu Vardır.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1600201"/>
            <a:ext cx="10515600" cy="1447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kern="1200" dirty="0">
                <a:solidFill>
                  <a:srgbClr val="7030A0"/>
                </a:solidFill>
              </a:rPr>
              <a:t>Dokunmayla Gerçekleşen Cinsel İstismar</a:t>
            </a:r>
          </a:p>
        </p:txBody>
      </p:sp>
      <p:sp>
        <p:nvSpPr>
          <p:cNvPr id="6" name="Yuvarlatılmış Dikdörtgen 4"/>
          <p:cNvSpPr/>
          <p:nvPr/>
        </p:nvSpPr>
        <p:spPr>
          <a:xfrm>
            <a:off x="868680" y="3322320"/>
            <a:ext cx="10515600" cy="1447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kern="1200" dirty="0" smtClean="0">
                <a:solidFill>
                  <a:srgbClr val="7030A0"/>
                </a:solidFill>
              </a:rPr>
              <a:t>Dokunma Olmaksızın Gerçekleşen </a:t>
            </a:r>
            <a:r>
              <a:rPr lang="tr-TR" sz="3200" b="1" kern="1200" dirty="0">
                <a:solidFill>
                  <a:srgbClr val="7030A0"/>
                </a:solidFill>
              </a:rPr>
              <a:t>Cinsel İstismar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48" name="Dikdörtgen 5"/>
          <p:cNvSpPr/>
          <p:nvPr/>
        </p:nvSpPr>
        <p:spPr>
          <a:xfrm>
            <a:off x="7239000" y="936589"/>
            <a:ext cx="4648200" cy="5677024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tr-TR" sz="11500" b="1" strike="noStrike" spc="-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itchFamily="34" charset="0"/>
                <a:ea typeface="DejaVu Sans"/>
              </a:rPr>
              <a:t>CİNSEL </a:t>
            </a:r>
            <a:r>
              <a:rPr lang="tr-TR" sz="8000" b="1" strike="noStrike" spc="-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itchFamily="34" charset="0"/>
                <a:ea typeface="DejaVu Sans"/>
              </a:rPr>
              <a:t>İSTİSMARIN BELİRTİLERİ</a:t>
            </a:r>
            <a:endParaRPr lang="en-US" sz="8000" b="1" strike="noStrike" spc="-1" dirty="0">
              <a:solidFill>
                <a:schemeClr val="accent4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  <a:p>
            <a:pPr algn="r">
              <a:lnSpc>
                <a:spcPct val="100000"/>
              </a:lnSpc>
            </a:pPr>
            <a:r>
              <a:rPr lang="tr-TR" sz="8800" b="1" strike="noStrike" spc="-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itchFamily="34" charset="0"/>
                <a:ea typeface="DejaVu Sans"/>
              </a:rPr>
              <a:t>NELERDİR</a:t>
            </a:r>
            <a:r>
              <a:rPr lang="tr-TR" sz="8000" b="1" strike="noStrike" spc="-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Condensed" pitchFamily="34" charset="0"/>
                <a:ea typeface="DejaVu Sans"/>
              </a:rPr>
              <a:t>?</a:t>
            </a:r>
            <a:endParaRPr lang="en-US" sz="8000" b="1" strike="noStrike" spc="-1" dirty="0">
              <a:solidFill>
                <a:schemeClr val="accent4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90600" y="2667000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 err="1">
                <a:latin typeface="Bahnschrift Condensed" pitchFamily="34" charset="0"/>
                <a:ea typeface="Cambria" pitchFamily="18" charset="0"/>
                <a:cs typeface="Calibri" pitchFamily="34" charset="0"/>
              </a:rPr>
              <a:t>Genital</a:t>
            </a: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 bölge, ense, kol, bacak, ağızda morluk, sıyrık veya yaralar.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Yürüme ve oturmada güçlük yaşama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3200" dirty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İdrar yapmakta güçlük yaşama </a:t>
            </a:r>
            <a:r>
              <a:rPr lang="tr-TR" sz="3200" dirty="0" smtClean="0">
                <a:latin typeface="Bahnschrift Condensed" pitchFamily="34" charset="0"/>
                <a:ea typeface="Cambria" pitchFamily="18" charset="0"/>
                <a:cs typeface="Calibri" pitchFamily="34" charset="0"/>
              </a:rPr>
              <a:t>vb.</a:t>
            </a:r>
            <a:endParaRPr lang="tr-TR" sz="3200" dirty="0">
              <a:latin typeface="Bahnschrift Condensed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020760" y="1073400"/>
            <a:ext cx="6120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Bahnschrift Condensed" pitchFamily="34" charset="0"/>
              </a:rPr>
              <a:t>Fiziksel Belirtiler</a:t>
            </a:r>
            <a:endParaRPr lang="en-US" sz="4000" b="1" dirty="0">
              <a:latin typeface="Bahnschrift Condens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1228</Words>
  <Application>Microsoft Office PowerPoint</Application>
  <PresentationFormat>Özel</PresentationFormat>
  <Paragraphs>156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37" baseType="lpstr">
      <vt:lpstr>Office Theme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CİNSEL İSTİSMAR VE  İSTİSMAR VAKALARINDA BİLDİRİM</dc:title>
  <dc:creator>hp</dc:creator>
  <cp:lastModifiedBy>-</cp:lastModifiedBy>
  <cp:revision>75</cp:revision>
  <dcterms:created xsi:type="dcterms:W3CDTF">2021-10-21T19:08:11Z</dcterms:created>
  <dcterms:modified xsi:type="dcterms:W3CDTF">2022-03-27T13:55:56Z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Geniş ekran</vt:lpwstr>
  </property>
  <property fmtid="{D5CDD505-2E9C-101B-9397-08002B2CF9AE}" pid="3" name="Slides">
    <vt:i4>23</vt:i4>
  </property>
</Properties>
</file>